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208064900978281E-2"/>
          <c:y val="6.9783411219938973E-2"/>
          <c:w val="0.87012526843235494"/>
          <c:h val="0.82134994619925383"/>
        </c:manualLayout>
      </c:layout>
      <c:areaChart>
        <c:grouping val="stacked"/>
        <c:varyColors val="0"/>
        <c:ser>
          <c:idx val="1"/>
          <c:order val="0"/>
          <c:spPr>
            <a:pattFill prst="pct5">
              <a:fgClr>
                <a:srgbClr xmlns:mc="http://schemas.openxmlformats.org/markup-compatibility/2006" xmlns:a14="http://schemas.microsoft.com/office/drawing/2010/main" val="000000" mc:Ignorable="a14" a14:legacySpreadsheetColorIndex="8"/>
              </a:fgClr>
              <a:bgClr>
                <a:srgbClr xmlns:mc="http://schemas.openxmlformats.org/markup-compatibility/2006" xmlns:a14="http://schemas.microsoft.com/office/drawing/2010/main" val="CCFFCC" mc:Ignorable="a14" a14:legacySpreadsheetColorIndex="42"/>
              </a:bgClr>
            </a:pattFill>
            <a:ln w="25400">
              <a:noFill/>
            </a:ln>
          </c:spPr>
          <c:cat>
            <c:numRef>
              <c:f>資料３_グラフデータ!$A$7:$A$237</c:f>
              <c:numCache>
                <c:formatCode>General</c:formatCode>
                <c:ptCount val="231"/>
                <c:pt idx="0">
                  <c:v>1880</c:v>
                </c:pt>
                <c:pt idx="1">
                  <c:v>1881</c:v>
                </c:pt>
                <c:pt idx="2">
                  <c:v>1882</c:v>
                </c:pt>
                <c:pt idx="3">
                  <c:v>1883</c:v>
                </c:pt>
                <c:pt idx="4">
                  <c:v>1884</c:v>
                </c:pt>
                <c:pt idx="5">
                  <c:v>1885</c:v>
                </c:pt>
                <c:pt idx="6">
                  <c:v>1886</c:v>
                </c:pt>
                <c:pt idx="7">
                  <c:v>1887</c:v>
                </c:pt>
                <c:pt idx="8">
                  <c:v>1888</c:v>
                </c:pt>
                <c:pt idx="9">
                  <c:v>1889</c:v>
                </c:pt>
                <c:pt idx="10">
                  <c:v>1890</c:v>
                </c:pt>
                <c:pt idx="11">
                  <c:v>1891</c:v>
                </c:pt>
                <c:pt idx="12">
                  <c:v>1892</c:v>
                </c:pt>
                <c:pt idx="13">
                  <c:v>1893</c:v>
                </c:pt>
                <c:pt idx="14">
                  <c:v>1894</c:v>
                </c:pt>
                <c:pt idx="15">
                  <c:v>1895</c:v>
                </c:pt>
                <c:pt idx="16">
                  <c:v>1896</c:v>
                </c:pt>
                <c:pt idx="17">
                  <c:v>1897</c:v>
                </c:pt>
                <c:pt idx="18">
                  <c:v>1898</c:v>
                </c:pt>
                <c:pt idx="19">
                  <c:v>1899</c:v>
                </c:pt>
                <c:pt idx="20">
                  <c:v>1900</c:v>
                </c:pt>
                <c:pt idx="21">
                  <c:v>1901</c:v>
                </c:pt>
                <c:pt idx="22">
                  <c:v>1902</c:v>
                </c:pt>
                <c:pt idx="23">
                  <c:v>1903</c:v>
                </c:pt>
                <c:pt idx="24">
                  <c:v>1904</c:v>
                </c:pt>
                <c:pt idx="25">
                  <c:v>1905</c:v>
                </c:pt>
                <c:pt idx="26">
                  <c:v>1906</c:v>
                </c:pt>
                <c:pt idx="27">
                  <c:v>1907</c:v>
                </c:pt>
                <c:pt idx="28">
                  <c:v>1908</c:v>
                </c:pt>
                <c:pt idx="29">
                  <c:v>1909</c:v>
                </c:pt>
                <c:pt idx="30">
                  <c:v>1910</c:v>
                </c:pt>
                <c:pt idx="31">
                  <c:v>1911</c:v>
                </c:pt>
                <c:pt idx="32">
                  <c:v>1912</c:v>
                </c:pt>
                <c:pt idx="33">
                  <c:v>1913</c:v>
                </c:pt>
                <c:pt idx="34">
                  <c:v>1914</c:v>
                </c:pt>
                <c:pt idx="35">
                  <c:v>1915</c:v>
                </c:pt>
                <c:pt idx="36">
                  <c:v>1916</c:v>
                </c:pt>
                <c:pt idx="37">
                  <c:v>1917</c:v>
                </c:pt>
                <c:pt idx="38">
                  <c:v>1918</c:v>
                </c:pt>
                <c:pt idx="39">
                  <c:v>1919</c:v>
                </c:pt>
                <c:pt idx="40">
                  <c:v>1920</c:v>
                </c:pt>
                <c:pt idx="41">
                  <c:v>1921</c:v>
                </c:pt>
                <c:pt idx="42">
                  <c:v>1922</c:v>
                </c:pt>
                <c:pt idx="43">
                  <c:v>1923</c:v>
                </c:pt>
                <c:pt idx="44">
                  <c:v>1924</c:v>
                </c:pt>
                <c:pt idx="45">
                  <c:v>1925</c:v>
                </c:pt>
                <c:pt idx="46">
                  <c:v>1926</c:v>
                </c:pt>
                <c:pt idx="47">
                  <c:v>1927</c:v>
                </c:pt>
                <c:pt idx="48">
                  <c:v>1928</c:v>
                </c:pt>
                <c:pt idx="49">
                  <c:v>1929</c:v>
                </c:pt>
                <c:pt idx="50">
                  <c:v>1930</c:v>
                </c:pt>
                <c:pt idx="51">
                  <c:v>1931</c:v>
                </c:pt>
                <c:pt idx="52">
                  <c:v>1932</c:v>
                </c:pt>
                <c:pt idx="53">
                  <c:v>1933</c:v>
                </c:pt>
                <c:pt idx="54">
                  <c:v>1934</c:v>
                </c:pt>
                <c:pt idx="55">
                  <c:v>1935</c:v>
                </c:pt>
                <c:pt idx="56">
                  <c:v>1936</c:v>
                </c:pt>
                <c:pt idx="57">
                  <c:v>1937</c:v>
                </c:pt>
                <c:pt idx="58">
                  <c:v>1938</c:v>
                </c:pt>
                <c:pt idx="59">
                  <c:v>1939</c:v>
                </c:pt>
                <c:pt idx="60">
                  <c:v>1940</c:v>
                </c:pt>
                <c:pt idx="61">
                  <c:v>1941</c:v>
                </c:pt>
                <c:pt idx="62">
                  <c:v>1942</c:v>
                </c:pt>
                <c:pt idx="63">
                  <c:v>1943</c:v>
                </c:pt>
                <c:pt idx="64">
                  <c:v>1944</c:v>
                </c:pt>
                <c:pt idx="65">
                  <c:v>1945</c:v>
                </c:pt>
                <c:pt idx="66">
                  <c:v>1946</c:v>
                </c:pt>
                <c:pt idx="67">
                  <c:v>1947</c:v>
                </c:pt>
                <c:pt idx="68">
                  <c:v>1948</c:v>
                </c:pt>
                <c:pt idx="69">
                  <c:v>1949</c:v>
                </c:pt>
                <c:pt idx="70">
                  <c:v>1950</c:v>
                </c:pt>
                <c:pt idx="71">
                  <c:v>1951</c:v>
                </c:pt>
                <c:pt idx="72">
                  <c:v>1952</c:v>
                </c:pt>
                <c:pt idx="73">
                  <c:v>1953</c:v>
                </c:pt>
                <c:pt idx="74">
                  <c:v>1954</c:v>
                </c:pt>
                <c:pt idx="75">
                  <c:v>1955</c:v>
                </c:pt>
                <c:pt idx="76">
                  <c:v>1956</c:v>
                </c:pt>
                <c:pt idx="77">
                  <c:v>1957</c:v>
                </c:pt>
                <c:pt idx="78">
                  <c:v>1958</c:v>
                </c:pt>
                <c:pt idx="79">
                  <c:v>1959</c:v>
                </c:pt>
                <c:pt idx="80">
                  <c:v>1960</c:v>
                </c:pt>
                <c:pt idx="81">
                  <c:v>1961</c:v>
                </c:pt>
                <c:pt idx="82">
                  <c:v>1962</c:v>
                </c:pt>
                <c:pt idx="83">
                  <c:v>1963</c:v>
                </c:pt>
                <c:pt idx="84">
                  <c:v>1964</c:v>
                </c:pt>
                <c:pt idx="85">
                  <c:v>1965</c:v>
                </c:pt>
                <c:pt idx="86">
                  <c:v>1966</c:v>
                </c:pt>
                <c:pt idx="87">
                  <c:v>1967</c:v>
                </c:pt>
                <c:pt idx="88">
                  <c:v>1968</c:v>
                </c:pt>
                <c:pt idx="89">
                  <c:v>1969</c:v>
                </c:pt>
                <c:pt idx="90">
                  <c:v>1970</c:v>
                </c:pt>
                <c:pt idx="91">
                  <c:v>1971</c:v>
                </c:pt>
                <c:pt idx="92">
                  <c:v>1972</c:v>
                </c:pt>
                <c:pt idx="93">
                  <c:v>1973</c:v>
                </c:pt>
                <c:pt idx="94">
                  <c:v>1974</c:v>
                </c:pt>
                <c:pt idx="95">
                  <c:v>1975</c:v>
                </c:pt>
                <c:pt idx="96">
                  <c:v>1976</c:v>
                </c:pt>
                <c:pt idx="97">
                  <c:v>1977</c:v>
                </c:pt>
                <c:pt idx="98">
                  <c:v>1978</c:v>
                </c:pt>
                <c:pt idx="99">
                  <c:v>1979</c:v>
                </c:pt>
                <c:pt idx="100">
                  <c:v>1980</c:v>
                </c:pt>
                <c:pt idx="101">
                  <c:v>1981</c:v>
                </c:pt>
                <c:pt idx="102">
                  <c:v>1982</c:v>
                </c:pt>
                <c:pt idx="103">
                  <c:v>1983</c:v>
                </c:pt>
                <c:pt idx="104">
                  <c:v>1984</c:v>
                </c:pt>
                <c:pt idx="105">
                  <c:v>1985</c:v>
                </c:pt>
                <c:pt idx="106">
                  <c:v>1986</c:v>
                </c:pt>
                <c:pt idx="107">
                  <c:v>1987</c:v>
                </c:pt>
                <c:pt idx="108">
                  <c:v>1988</c:v>
                </c:pt>
                <c:pt idx="109">
                  <c:v>1989</c:v>
                </c:pt>
                <c:pt idx="110">
                  <c:v>1990</c:v>
                </c:pt>
                <c:pt idx="111">
                  <c:v>1991</c:v>
                </c:pt>
                <c:pt idx="112">
                  <c:v>1992</c:v>
                </c:pt>
                <c:pt idx="113">
                  <c:v>1993</c:v>
                </c:pt>
                <c:pt idx="114">
                  <c:v>1994</c:v>
                </c:pt>
                <c:pt idx="115">
                  <c:v>1995</c:v>
                </c:pt>
                <c:pt idx="116">
                  <c:v>1996</c:v>
                </c:pt>
                <c:pt idx="117">
                  <c:v>1997</c:v>
                </c:pt>
                <c:pt idx="118">
                  <c:v>1998</c:v>
                </c:pt>
                <c:pt idx="119">
                  <c:v>1999</c:v>
                </c:pt>
                <c:pt idx="120">
                  <c:v>2000</c:v>
                </c:pt>
                <c:pt idx="121">
                  <c:v>2001</c:v>
                </c:pt>
                <c:pt idx="122">
                  <c:v>2002</c:v>
                </c:pt>
                <c:pt idx="123">
                  <c:v>2003</c:v>
                </c:pt>
                <c:pt idx="124">
                  <c:v>2004</c:v>
                </c:pt>
                <c:pt idx="125">
                  <c:v>2005</c:v>
                </c:pt>
                <c:pt idx="126">
                  <c:v>2006</c:v>
                </c:pt>
                <c:pt idx="127">
                  <c:v>2007</c:v>
                </c:pt>
                <c:pt idx="128">
                  <c:v>2008</c:v>
                </c:pt>
                <c:pt idx="129">
                  <c:v>2009</c:v>
                </c:pt>
                <c:pt idx="130">
                  <c:v>2010</c:v>
                </c:pt>
                <c:pt idx="131">
                  <c:v>2011</c:v>
                </c:pt>
                <c:pt idx="132">
                  <c:v>2012</c:v>
                </c:pt>
                <c:pt idx="133">
                  <c:v>2013</c:v>
                </c:pt>
                <c:pt idx="134">
                  <c:v>2014</c:v>
                </c:pt>
                <c:pt idx="135">
                  <c:v>2015</c:v>
                </c:pt>
                <c:pt idx="136">
                  <c:v>2016</c:v>
                </c:pt>
                <c:pt idx="137">
                  <c:v>2017</c:v>
                </c:pt>
                <c:pt idx="138">
                  <c:v>2018</c:v>
                </c:pt>
                <c:pt idx="139">
                  <c:v>2019</c:v>
                </c:pt>
                <c:pt idx="140">
                  <c:v>2020</c:v>
                </c:pt>
                <c:pt idx="141">
                  <c:v>2021</c:v>
                </c:pt>
                <c:pt idx="142">
                  <c:v>2022</c:v>
                </c:pt>
                <c:pt idx="143">
                  <c:v>2023</c:v>
                </c:pt>
                <c:pt idx="144">
                  <c:v>2024</c:v>
                </c:pt>
                <c:pt idx="145">
                  <c:v>2025</c:v>
                </c:pt>
                <c:pt idx="146">
                  <c:v>2026</c:v>
                </c:pt>
                <c:pt idx="147">
                  <c:v>2027</c:v>
                </c:pt>
                <c:pt idx="148">
                  <c:v>2028</c:v>
                </c:pt>
                <c:pt idx="149">
                  <c:v>2029</c:v>
                </c:pt>
                <c:pt idx="150">
                  <c:v>2030</c:v>
                </c:pt>
                <c:pt idx="151">
                  <c:v>2031</c:v>
                </c:pt>
                <c:pt idx="152">
                  <c:v>2032</c:v>
                </c:pt>
                <c:pt idx="153">
                  <c:v>2033</c:v>
                </c:pt>
                <c:pt idx="154">
                  <c:v>2034</c:v>
                </c:pt>
                <c:pt idx="155">
                  <c:v>2035</c:v>
                </c:pt>
                <c:pt idx="156">
                  <c:v>2036</c:v>
                </c:pt>
                <c:pt idx="157">
                  <c:v>2037</c:v>
                </c:pt>
                <c:pt idx="158">
                  <c:v>2038</c:v>
                </c:pt>
                <c:pt idx="159">
                  <c:v>2039</c:v>
                </c:pt>
                <c:pt idx="160">
                  <c:v>2040</c:v>
                </c:pt>
                <c:pt idx="161">
                  <c:v>2041</c:v>
                </c:pt>
                <c:pt idx="162">
                  <c:v>2042</c:v>
                </c:pt>
                <c:pt idx="163">
                  <c:v>2043</c:v>
                </c:pt>
                <c:pt idx="164">
                  <c:v>2044</c:v>
                </c:pt>
                <c:pt idx="165">
                  <c:v>2045</c:v>
                </c:pt>
                <c:pt idx="166">
                  <c:v>2046</c:v>
                </c:pt>
                <c:pt idx="167">
                  <c:v>2047</c:v>
                </c:pt>
                <c:pt idx="168">
                  <c:v>2048</c:v>
                </c:pt>
                <c:pt idx="169">
                  <c:v>2049</c:v>
                </c:pt>
                <c:pt idx="170">
                  <c:v>2050</c:v>
                </c:pt>
                <c:pt idx="171">
                  <c:v>2051</c:v>
                </c:pt>
                <c:pt idx="172">
                  <c:v>2052</c:v>
                </c:pt>
                <c:pt idx="173">
                  <c:v>2053</c:v>
                </c:pt>
                <c:pt idx="174">
                  <c:v>2054</c:v>
                </c:pt>
                <c:pt idx="175">
                  <c:v>2055</c:v>
                </c:pt>
                <c:pt idx="176">
                  <c:v>2056</c:v>
                </c:pt>
                <c:pt idx="177">
                  <c:v>2057</c:v>
                </c:pt>
                <c:pt idx="178">
                  <c:v>2058</c:v>
                </c:pt>
                <c:pt idx="179">
                  <c:v>2059</c:v>
                </c:pt>
                <c:pt idx="180">
                  <c:v>2060</c:v>
                </c:pt>
                <c:pt idx="181">
                  <c:v>2061</c:v>
                </c:pt>
                <c:pt idx="182">
                  <c:v>2062</c:v>
                </c:pt>
                <c:pt idx="183">
                  <c:v>2063</c:v>
                </c:pt>
                <c:pt idx="184">
                  <c:v>2064</c:v>
                </c:pt>
                <c:pt idx="185">
                  <c:v>2065</c:v>
                </c:pt>
                <c:pt idx="186">
                  <c:v>2066</c:v>
                </c:pt>
                <c:pt idx="187">
                  <c:v>2067</c:v>
                </c:pt>
                <c:pt idx="188">
                  <c:v>2068</c:v>
                </c:pt>
                <c:pt idx="189">
                  <c:v>2069</c:v>
                </c:pt>
                <c:pt idx="190">
                  <c:v>2070</c:v>
                </c:pt>
                <c:pt idx="191">
                  <c:v>2071</c:v>
                </c:pt>
                <c:pt idx="192">
                  <c:v>2072</c:v>
                </c:pt>
                <c:pt idx="193">
                  <c:v>2073</c:v>
                </c:pt>
                <c:pt idx="194">
                  <c:v>2074</c:v>
                </c:pt>
                <c:pt idx="195">
                  <c:v>2075</c:v>
                </c:pt>
                <c:pt idx="196">
                  <c:v>2076</c:v>
                </c:pt>
                <c:pt idx="197">
                  <c:v>2077</c:v>
                </c:pt>
                <c:pt idx="198">
                  <c:v>2078</c:v>
                </c:pt>
                <c:pt idx="199">
                  <c:v>2079</c:v>
                </c:pt>
                <c:pt idx="200">
                  <c:v>2080</c:v>
                </c:pt>
                <c:pt idx="201">
                  <c:v>2081</c:v>
                </c:pt>
                <c:pt idx="202">
                  <c:v>2082</c:v>
                </c:pt>
                <c:pt idx="203">
                  <c:v>2083</c:v>
                </c:pt>
                <c:pt idx="204">
                  <c:v>2084</c:v>
                </c:pt>
                <c:pt idx="205">
                  <c:v>2085</c:v>
                </c:pt>
                <c:pt idx="206">
                  <c:v>2086</c:v>
                </c:pt>
                <c:pt idx="207">
                  <c:v>2087</c:v>
                </c:pt>
                <c:pt idx="208">
                  <c:v>2088</c:v>
                </c:pt>
                <c:pt idx="209">
                  <c:v>2089</c:v>
                </c:pt>
                <c:pt idx="210">
                  <c:v>2090</c:v>
                </c:pt>
                <c:pt idx="211">
                  <c:v>2091</c:v>
                </c:pt>
                <c:pt idx="212">
                  <c:v>2092</c:v>
                </c:pt>
                <c:pt idx="213">
                  <c:v>2093</c:v>
                </c:pt>
                <c:pt idx="214">
                  <c:v>2094</c:v>
                </c:pt>
                <c:pt idx="215">
                  <c:v>2095</c:v>
                </c:pt>
                <c:pt idx="216">
                  <c:v>2096</c:v>
                </c:pt>
                <c:pt idx="217">
                  <c:v>2097</c:v>
                </c:pt>
                <c:pt idx="218">
                  <c:v>2098</c:v>
                </c:pt>
                <c:pt idx="219">
                  <c:v>2099</c:v>
                </c:pt>
                <c:pt idx="220">
                  <c:v>2100</c:v>
                </c:pt>
                <c:pt idx="221">
                  <c:v>2101</c:v>
                </c:pt>
                <c:pt idx="222">
                  <c:v>2102</c:v>
                </c:pt>
                <c:pt idx="223">
                  <c:v>2103</c:v>
                </c:pt>
                <c:pt idx="224">
                  <c:v>2104</c:v>
                </c:pt>
                <c:pt idx="225">
                  <c:v>2105</c:v>
                </c:pt>
                <c:pt idx="226">
                  <c:v>2106</c:v>
                </c:pt>
                <c:pt idx="227">
                  <c:v>2107</c:v>
                </c:pt>
                <c:pt idx="228">
                  <c:v>2108</c:v>
                </c:pt>
                <c:pt idx="229">
                  <c:v>2109</c:v>
                </c:pt>
                <c:pt idx="230">
                  <c:v>2110</c:v>
                </c:pt>
              </c:numCache>
            </c:numRef>
          </c:cat>
          <c:val>
            <c:numRef>
              <c:f>資料３_グラフデータ!$D$7:$D$237</c:f>
              <c:numCache>
                <c:formatCode>#,##0_);[Red]\(#,##0\)</c:formatCode>
                <c:ptCount val="231"/>
                <c:pt idx="0">
                  <c:v>11591412</c:v>
                </c:pt>
                <c:pt idx="1">
                  <c:v>11691357</c:v>
                </c:pt>
                <c:pt idx="2">
                  <c:v>11784344</c:v>
                </c:pt>
                <c:pt idx="3">
                  <c:v>11882392</c:v>
                </c:pt>
                <c:pt idx="4">
                  <c:v>12006690</c:v>
                </c:pt>
                <c:pt idx="5">
                  <c:v>12319325</c:v>
                </c:pt>
                <c:pt idx="6">
                  <c:v>12595458</c:v>
                </c:pt>
                <c:pt idx="7">
                  <c:v>12852073</c:v>
                </c:pt>
                <c:pt idx="8">
                  <c:v>13165715</c:v>
                </c:pt>
                <c:pt idx="9">
                  <c:v>13279862</c:v>
                </c:pt>
                <c:pt idx="10">
                  <c:v>13388175</c:v>
                </c:pt>
                <c:pt idx="11">
                  <c:v>13468943</c:v>
                </c:pt>
                <c:pt idx="12">
                  <c:v>13518379</c:v>
                </c:pt>
                <c:pt idx="13">
                  <c:v>13598969</c:v>
                </c:pt>
                <c:pt idx="14">
                  <c:v>13655689</c:v>
                </c:pt>
                <c:pt idx="15">
                  <c:v>13755925</c:v>
                </c:pt>
                <c:pt idx="16">
                  <c:v>13862014</c:v>
                </c:pt>
                <c:pt idx="17">
                  <c:v>13958429</c:v>
                </c:pt>
                <c:pt idx="18">
                  <c:v>14079715</c:v>
                </c:pt>
                <c:pt idx="19">
                  <c:v>14310108</c:v>
                </c:pt>
                <c:pt idx="20">
                  <c:v>14517110</c:v>
                </c:pt>
                <c:pt idx="21">
                  <c:v>14748284</c:v>
                </c:pt>
                <c:pt idx="22">
                  <c:v>15011931</c:v>
                </c:pt>
                <c:pt idx="23">
                  <c:v>15269549</c:v>
                </c:pt>
                <c:pt idx="24">
                  <c:v>15531142</c:v>
                </c:pt>
                <c:pt idx="25">
                  <c:v>15759216</c:v>
                </c:pt>
                <c:pt idx="26">
                  <c:v>15965897</c:v>
                </c:pt>
                <c:pt idx="27">
                  <c:v>16160107</c:v>
                </c:pt>
                <c:pt idx="28">
                  <c:v>16413886</c:v>
                </c:pt>
                <c:pt idx="29">
                  <c:v>16706930</c:v>
                </c:pt>
                <c:pt idx="30">
                  <c:v>17016378</c:v>
                </c:pt>
                <c:pt idx="31">
                  <c:v>17341419</c:v>
                </c:pt>
                <c:pt idx="32">
                  <c:v>17688913</c:v>
                </c:pt>
                <c:pt idx="33">
                  <c:v>18040193</c:v>
                </c:pt>
                <c:pt idx="34">
                  <c:v>18396338</c:v>
                </c:pt>
                <c:pt idx="35">
                  <c:v>18747786</c:v>
                </c:pt>
                <c:pt idx="36">
                  <c:v>19112996</c:v>
                </c:pt>
                <c:pt idx="37">
                  <c:v>19442939</c:v>
                </c:pt>
                <c:pt idx="38">
                  <c:v>19763371</c:v>
                </c:pt>
                <c:pt idx="39">
                  <c:v>19973212</c:v>
                </c:pt>
                <c:pt idx="40">
                  <c:v>20416202</c:v>
                </c:pt>
                <c:pt idx="41">
                  <c:v>20678477</c:v>
                </c:pt>
                <c:pt idx="42">
                  <c:v>20948713</c:v>
                </c:pt>
                <c:pt idx="43">
                  <c:v>21220906</c:v>
                </c:pt>
                <c:pt idx="44">
                  <c:v>21503203</c:v>
                </c:pt>
                <c:pt idx="45">
                  <c:v>21823931</c:v>
                </c:pt>
                <c:pt idx="46">
                  <c:v>22197043</c:v>
                </c:pt>
                <c:pt idx="47">
                  <c:v>22539088</c:v>
                </c:pt>
                <c:pt idx="48">
                  <c:v>22887717</c:v>
                </c:pt>
                <c:pt idx="49">
                  <c:v>23210685</c:v>
                </c:pt>
                <c:pt idx="50">
                  <c:v>23579265</c:v>
                </c:pt>
                <c:pt idx="51">
                  <c:v>23953852</c:v>
                </c:pt>
                <c:pt idx="52">
                  <c:v>24317207</c:v>
                </c:pt>
                <c:pt idx="53">
                  <c:v>24688595</c:v>
                </c:pt>
                <c:pt idx="54">
                  <c:v>25016078</c:v>
                </c:pt>
                <c:pt idx="55">
                  <c:v>25368579</c:v>
                </c:pt>
                <c:pt idx="56">
                  <c:v>25689839</c:v>
                </c:pt>
                <c:pt idx="57">
                  <c:v>25885656</c:v>
                </c:pt>
                <c:pt idx="58">
                  <c:v>26032225</c:v>
                </c:pt>
                <c:pt idx="59">
                  <c:v>26173326</c:v>
                </c:pt>
                <c:pt idx="60">
                  <c:v>26382795</c:v>
                </c:pt>
                <c:pt idx="61">
                  <c:v>26345742</c:v>
                </c:pt>
                <c:pt idx="62">
                  <c:v>26444361</c:v>
                </c:pt>
                <c:pt idx="63">
                  <c:v>26670664</c:v>
                </c:pt>
                <c:pt idx="64">
                  <c:v>26716005</c:v>
                </c:pt>
                <c:pt idx="65">
                  <c:v>25754155</c:v>
                </c:pt>
                <c:pt idx="66">
                  <c:v>26891689</c:v>
                </c:pt>
                <c:pt idx="67">
                  <c:v>27573354</c:v>
                </c:pt>
                <c:pt idx="68">
                  <c:v>28262586</c:v>
                </c:pt>
                <c:pt idx="69">
                  <c:v>28906416</c:v>
                </c:pt>
                <c:pt idx="70">
                  <c:v>29429691</c:v>
                </c:pt>
                <c:pt idx="71">
                  <c:v>29662207</c:v>
                </c:pt>
                <c:pt idx="72">
                  <c:v>29700234</c:v>
                </c:pt>
                <c:pt idx="73">
                  <c:v>29751634</c:v>
                </c:pt>
                <c:pt idx="74">
                  <c:v>29887511</c:v>
                </c:pt>
                <c:pt idx="75">
                  <c:v>29798430</c:v>
                </c:pt>
                <c:pt idx="76">
                  <c:v>29413664</c:v>
                </c:pt>
                <c:pt idx="77">
                  <c:v>28909277</c:v>
                </c:pt>
                <c:pt idx="78">
                  <c:v>28512632</c:v>
                </c:pt>
                <c:pt idx="79">
                  <c:v>28105093</c:v>
                </c:pt>
                <c:pt idx="80">
                  <c:v>28066606</c:v>
                </c:pt>
                <c:pt idx="81">
                  <c:v>28066724</c:v>
                </c:pt>
                <c:pt idx="82">
                  <c:v>27274455</c:v>
                </c:pt>
                <c:pt idx="83">
                  <c:v>26416109</c:v>
                </c:pt>
                <c:pt idx="84">
                  <c:v>25590364</c:v>
                </c:pt>
                <c:pt idx="85">
                  <c:v>25166182</c:v>
                </c:pt>
                <c:pt idx="86">
                  <c:v>24521116</c:v>
                </c:pt>
                <c:pt idx="87">
                  <c:v>24415535</c:v>
                </c:pt>
                <c:pt idx="88">
                  <c:v>24422095</c:v>
                </c:pt>
                <c:pt idx="89">
                  <c:v>24600998</c:v>
                </c:pt>
                <c:pt idx="90">
                  <c:v>24823457</c:v>
                </c:pt>
                <c:pt idx="91">
                  <c:v>25169346</c:v>
                </c:pt>
                <c:pt idx="92">
                  <c:v>25970486</c:v>
                </c:pt>
                <c:pt idx="93">
                  <c:v>26446570</c:v>
                </c:pt>
                <c:pt idx="94">
                  <c:v>26850272</c:v>
                </c:pt>
                <c:pt idx="95">
                  <c:v>27232089</c:v>
                </c:pt>
                <c:pt idx="96">
                  <c:v>27492317</c:v>
                </c:pt>
                <c:pt idx="97">
                  <c:v>27649491</c:v>
                </c:pt>
                <c:pt idx="98">
                  <c:v>27708472</c:v>
                </c:pt>
                <c:pt idx="99">
                  <c:v>27663523</c:v>
                </c:pt>
                <c:pt idx="100">
                  <c:v>27523992</c:v>
                </c:pt>
                <c:pt idx="101">
                  <c:v>27602778</c:v>
                </c:pt>
                <c:pt idx="102">
                  <c:v>27253926</c:v>
                </c:pt>
                <c:pt idx="103">
                  <c:v>26907260</c:v>
                </c:pt>
                <c:pt idx="104">
                  <c:v>26503930</c:v>
                </c:pt>
                <c:pt idx="105">
                  <c:v>26042110</c:v>
                </c:pt>
                <c:pt idx="106">
                  <c:v>25433856</c:v>
                </c:pt>
                <c:pt idx="107">
                  <c:v>24752508</c:v>
                </c:pt>
                <c:pt idx="108">
                  <c:v>23985369</c:v>
                </c:pt>
                <c:pt idx="109">
                  <c:v>23200705</c:v>
                </c:pt>
                <c:pt idx="110">
                  <c:v>22543662</c:v>
                </c:pt>
                <c:pt idx="111">
                  <c:v>21904312</c:v>
                </c:pt>
                <c:pt idx="112">
                  <c:v>21364031</c:v>
                </c:pt>
                <c:pt idx="113">
                  <c:v>20840618</c:v>
                </c:pt>
                <c:pt idx="114">
                  <c:v>20414842</c:v>
                </c:pt>
                <c:pt idx="115">
                  <c:v>20033495</c:v>
                </c:pt>
                <c:pt idx="116">
                  <c:v>19685966</c:v>
                </c:pt>
                <c:pt idx="117">
                  <c:v>19365723</c:v>
                </c:pt>
                <c:pt idx="118">
                  <c:v>19058564</c:v>
                </c:pt>
                <c:pt idx="119">
                  <c:v>18742187</c:v>
                </c:pt>
                <c:pt idx="120">
                  <c:v>18505413</c:v>
                </c:pt>
                <c:pt idx="121">
                  <c:v>18283445</c:v>
                </c:pt>
                <c:pt idx="122">
                  <c:v>18101750</c:v>
                </c:pt>
                <c:pt idx="123">
                  <c:v>17904805</c:v>
                </c:pt>
                <c:pt idx="124">
                  <c:v>17733603</c:v>
                </c:pt>
                <c:pt idx="125">
                  <c:v>17585010</c:v>
                </c:pt>
                <c:pt idx="126">
                  <c:v>17434755</c:v>
                </c:pt>
                <c:pt idx="127">
                  <c:v>17292541</c:v>
                </c:pt>
                <c:pt idx="128">
                  <c:v>17176236</c:v>
                </c:pt>
                <c:pt idx="129">
                  <c:v>17010995</c:v>
                </c:pt>
                <c:pt idx="130">
                  <c:v>16839170</c:v>
                </c:pt>
                <c:pt idx="131">
                  <c:v>16684897</c:v>
                </c:pt>
                <c:pt idx="132">
                  <c:v>16493051</c:v>
                </c:pt>
                <c:pt idx="133">
                  <c:v>16281035</c:v>
                </c:pt>
                <c:pt idx="134">
                  <c:v>16066513</c:v>
                </c:pt>
                <c:pt idx="135">
                  <c:v>15827156</c:v>
                </c:pt>
                <c:pt idx="136">
                  <c:v>15573708</c:v>
                </c:pt>
                <c:pt idx="137">
                  <c:v>15310989</c:v>
                </c:pt>
                <c:pt idx="138">
                  <c:v>15056165</c:v>
                </c:pt>
                <c:pt idx="139">
                  <c:v>14800271</c:v>
                </c:pt>
                <c:pt idx="140">
                  <c:v>14567967</c:v>
                </c:pt>
                <c:pt idx="141">
                  <c:v>14318404</c:v>
                </c:pt>
                <c:pt idx="142">
                  <c:v>14049091</c:v>
                </c:pt>
                <c:pt idx="143">
                  <c:v>13765936</c:v>
                </c:pt>
                <c:pt idx="144">
                  <c:v>13505015</c:v>
                </c:pt>
                <c:pt idx="145">
                  <c:v>13240417</c:v>
                </c:pt>
                <c:pt idx="146">
                  <c:v>12958650</c:v>
                </c:pt>
                <c:pt idx="147">
                  <c:v>12706369</c:v>
                </c:pt>
                <c:pt idx="148">
                  <c:v>12465921</c:v>
                </c:pt>
                <c:pt idx="149">
                  <c:v>12241869</c:v>
                </c:pt>
                <c:pt idx="150">
                  <c:v>12038657</c:v>
                </c:pt>
                <c:pt idx="151">
                  <c:v>11855863</c:v>
                </c:pt>
                <c:pt idx="152">
                  <c:v>11691881</c:v>
                </c:pt>
                <c:pt idx="153">
                  <c:v>11544296</c:v>
                </c:pt>
                <c:pt idx="154">
                  <c:v>11410264</c:v>
                </c:pt>
                <c:pt idx="155">
                  <c:v>11286769</c:v>
                </c:pt>
                <c:pt idx="156">
                  <c:v>11170869</c:v>
                </c:pt>
                <c:pt idx="157">
                  <c:v>11059825</c:v>
                </c:pt>
                <c:pt idx="158">
                  <c:v>10951101</c:v>
                </c:pt>
                <c:pt idx="159">
                  <c:v>10842406</c:v>
                </c:pt>
                <c:pt idx="160">
                  <c:v>10731819</c:v>
                </c:pt>
                <c:pt idx="161">
                  <c:v>10617879</c:v>
                </c:pt>
                <c:pt idx="162">
                  <c:v>10499632</c:v>
                </c:pt>
                <c:pt idx="163">
                  <c:v>10376585</c:v>
                </c:pt>
                <c:pt idx="164">
                  <c:v>10248560</c:v>
                </c:pt>
                <c:pt idx="165">
                  <c:v>10115570</c:v>
                </c:pt>
                <c:pt idx="166">
                  <c:v>9977766</c:v>
                </c:pt>
                <c:pt idx="167">
                  <c:v>9835469</c:v>
                </c:pt>
                <c:pt idx="168">
                  <c:v>9689164</c:v>
                </c:pt>
                <c:pt idx="169">
                  <c:v>9539449</c:v>
                </c:pt>
                <c:pt idx="170">
                  <c:v>9386996</c:v>
                </c:pt>
                <c:pt idx="171">
                  <c:v>9232582</c:v>
                </c:pt>
                <c:pt idx="172">
                  <c:v>9077096</c:v>
                </c:pt>
                <c:pt idx="173">
                  <c:v>8921508</c:v>
                </c:pt>
                <c:pt idx="174">
                  <c:v>8766841</c:v>
                </c:pt>
                <c:pt idx="175">
                  <c:v>8614145</c:v>
                </c:pt>
                <c:pt idx="176">
                  <c:v>8464442</c:v>
                </c:pt>
                <c:pt idx="177">
                  <c:v>8318677</c:v>
                </c:pt>
                <c:pt idx="178">
                  <c:v>8177656</c:v>
                </c:pt>
                <c:pt idx="179">
                  <c:v>8042008</c:v>
                </c:pt>
                <c:pt idx="180">
                  <c:v>7912188</c:v>
                </c:pt>
                <c:pt idx="181">
                  <c:v>7788476</c:v>
                </c:pt>
                <c:pt idx="182">
                  <c:v>7670977</c:v>
                </c:pt>
                <c:pt idx="183">
                  <c:v>7559601</c:v>
                </c:pt>
                <c:pt idx="184">
                  <c:v>7454070</c:v>
                </c:pt>
                <c:pt idx="185">
                  <c:v>7353943</c:v>
                </c:pt>
                <c:pt idx="186">
                  <c:v>7258639</c:v>
                </c:pt>
                <c:pt idx="187">
                  <c:v>7167458</c:v>
                </c:pt>
                <c:pt idx="188">
                  <c:v>7079622</c:v>
                </c:pt>
                <c:pt idx="189">
                  <c:v>6994323</c:v>
                </c:pt>
                <c:pt idx="190">
                  <c:v>6910758</c:v>
                </c:pt>
                <c:pt idx="191">
                  <c:v>6828168</c:v>
                </c:pt>
                <c:pt idx="192">
                  <c:v>6745869</c:v>
                </c:pt>
                <c:pt idx="193">
                  <c:v>6663280</c:v>
                </c:pt>
                <c:pt idx="194">
                  <c:v>6579935</c:v>
                </c:pt>
                <c:pt idx="195">
                  <c:v>6495491</c:v>
                </c:pt>
                <c:pt idx="196">
                  <c:v>6409735</c:v>
                </c:pt>
                <c:pt idx="197">
                  <c:v>6322572</c:v>
                </c:pt>
                <c:pt idx="198">
                  <c:v>6234020</c:v>
                </c:pt>
                <c:pt idx="199">
                  <c:v>6144195</c:v>
                </c:pt>
                <c:pt idx="200">
                  <c:v>6053304</c:v>
                </c:pt>
                <c:pt idx="201">
                  <c:v>5961622</c:v>
                </c:pt>
                <c:pt idx="202">
                  <c:v>5869484</c:v>
                </c:pt>
                <c:pt idx="203">
                  <c:v>5777258</c:v>
                </c:pt>
                <c:pt idx="204">
                  <c:v>5685340</c:v>
                </c:pt>
                <c:pt idx="205">
                  <c:v>5594129</c:v>
                </c:pt>
                <c:pt idx="206">
                  <c:v>5504015</c:v>
                </c:pt>
                <c:pt idx="207">
                  <c:v>5415368</c:v>
                </c:pt>
                <c:pt idx="208">
                  <c:v>5328522</c:v>
                </c:pt>
                <c:pt idx="209">
                  <c:v>5243764</c:v>
                </c:pt>
                <c:pt idx="210">
                  <c:v>5161330</c:v>
                </c:pt>
                <c:pt idx="211">
                  <c:v>5081394</c:v>
                </c:pt>
                <c:pt idx="212">
                  <c:v>5004064</c:v>
                </c:pt>
                <c:pt idx="213">
                  <c:v>4929385</c:v>
                </c:pt>
                <c:pt idx="214">
                  <c:v>4857335</c:v>
                </c:pt>
                <c:pt idx="215">
                  <c:v>4787831</c:v>
                </c:pt>
                <c:pt idx="216">
                  <c:v>4720734</c:v>
                </c:pt>
                <c:pt idx="217">
                  <c:v>4655858</c:v>
                </c:pt>
                <c:pt idx="218">
                  <c:v>4592978</c:v>
                </c:pt>
                <c:pt idx="219">
                  <c:v>4531841</c:v>
                </c:pt>
                <c:pt idx="220">
                  <c:v>4472179</c:v>
                </c:pt>
                <c:pt idx="221">
                  <c:v>4413718</c:v>
                </c:pt>
                <c:pt idx="222">
                  <c:v>4356190</c:v>
                </c:pt>
                <c:pt idx="223">
                  <c:v>4299344</c:v>
                </c:pt>
                <c:pt idx="224">
                  <c:v>4242952</c:v>
                </c:pt>
                <c:pt idx="225">
                  <c:v>4186819</c:v>
                </c:pt>
                <c:pt idx="226">
                  <c:v>4130785</c:v>
                </c:pt>
                <c:pt idx="227">
                  <c:v>4074733</c:v>
                </c:pt>
                <c:pt idx="228">
                  <c:v>4018586</c:v>
                </c:pt>
                <c:pt idx="229">
                  <c:v>3962310</c:v>
                </c:pt>
                <c:pt idx="230">
                  <c:v>3905908</c:v>
                </c:pt>
              </c:numCache>
            </c:numRef>
          </c:val>
          <c:extLst>
            <c:ext xmlns:c16="http://schemas.microsoft.com/office/drawing/2014/chart" uri="{C3380CC4-5D6E-409C-BE32-E72D297353CC}">
              <c16:uniqueId val="{00000000-AEE3-4624-9413-60497C2EFD40}"/>
            </c:ext>
          </c:extLst>
        </c:ser>
        <c:ser>
          <c:idx val="2"/>
          <c:order val="1"/>
          <c:spPr>
            <a:pattFill prst="pct20">
              <a:fgClr>
                <a:srgbClr xmlns:mc="http://schemas.openxmlformats.org/markup-compatibility/2006" xmlns:a14="http://schemas.microsoft.com/office/drawing/2010/main" val="000000" mc:Ignorable="a14" a14:legacySpreadsheetColorIndex="8"/>
              </a:fgClr>
              <a:bgClr>
                <a:srgbClr xmlns:mc="http://schemas.openxmlformats.org/markup-compatibility/2006" xmlns:a14="http://schemas.microsoft.com/office/drawing/2010/main" val="FFFF99" mc:Ignorable="a14" a14:legacySpreadsheetColorIndex="43"/>
              </a:bgClr>
            </a:pattFill>
            <a:ln w="38100">
              <a:solidFill>
                <a:srgbClr val="000000"/>
              </a:solidFill>
              <a:prstDash val="solid"/>
            </a:ln>
          </c:spPr>
          <c:cat>
            <c:numRef>
              <c:f>資料３_グラフデータ!$A$7:$A$237</c:f>
              <c:numCache>
                <c:formatCode>General</c:formatCode>
                <c:ptCount val="231"/>
                <c:pt idx="0">
                  <c:v>1880</c:v>
                </c:pt>
                <c:pt idx="1">
                  <c:v>1881</c:v>
                </c:pt>
                <c:pt idx="2">
                  <c:v>1882</c:v>
                </c:pt>
                <c:pt idx="3">
                  <c:v>1883</c:v>
                </c:pt>
                <c:pt idx="4">
                  <c:v>1884</c:v>
                </c:pt>
                <c:pt idx="5">
                  <c:v>1885</c:v>
                </c:pt>
                <c:pt idx="6">
                  <c:v>1886</c:v>
                </c:pt>
                <c:pt idx="7">
                  <c:v>1887</c:v>
                </c:pt>
                <c:pt idx="8">
                  <c:v>1888</c:v>
                </c:pt>
                <c:pt idx="9">
                  <c:v>1889</c:v>
                </c:pt>
                <c:pt idx="10">
                  <c:v>1890</c:v>
                </c:pt>
                <c:pt idx="11">
                  <c:v>1891</c:v>
                </c:pt>
                <c:pt idx="12">
                  <c:v>1892</c:v>
                </c:pt>
                <c:pt idx="13">
                  <c:v>1893</c:v>
                </c:pt>
                <c:pt idx="14">
                  <c:v>1894</c:v>
                </c:pt>
                <c:pt idx="15">
                  <c:v>1895</c:v>
                </c:pt>
                <c:pt idx="16">
                  <c:v>1896</c:v>
                </c:pt>
                <c:pt idx="17">
                  <c:v>1897</c:v>
                </c:pt>
                <c:pt idx="18">
                  <c:v>1898</c:v>
                </c:pt>
                <c:pt idx="19">
                  <c:v>1899</c:v>
                </c:pt>
                <c:pt idx="20">
                  <c:v>1900</c:v>
                </c:pt>
                <c:pt idx="21">
                  <c:v>1901</c:v>
                </c:pt>
                <c:pt idx="22">
                  <c:v>1902</c:v>
                </c:pt>
                <c:pt idx="23">
                  <c:v>1903</c:v>
                </c:pt>
                <c:pt idx="24">
                  <c:v>1904</c:v>
                </c:pt>
                <c:pt idx="25">
                  <c:v>1905</c:v>
                </c:pt>
                <c:pt idx="26">
                  <c:v>1906</c:v>
                </c:pt>
                <c:pt idx="27">
                  <c:v>1907</c:v>
                </c:pt>
                <c:pt idx="28">
                  <c:v>1908</c:v>
                </c:pt>
                <c:pt idx="29">
                  <c:v>1909</c:v>
                </c:pt>
                <c:pt idx="30">
                  <c:v>1910</c:v>
                </c:pt>
                <c:pt idx="31">
                  <c:v>1911</c:v>
                </c:pt>
                <c:pt idx="32">
                  <c:v>1912</c:v>
                </c:pt>
                <c:pt idx="33">
                  <c:v>1913</c:v>
                </c:pt>
                <c:pt idx="34">
                  <c:v>1914</c:v>
                </c:pt>
                <c:pt idx="35">
                  <c:v>1915</c:v>
                </c:pt>
                <c:pt idx="36">
                  <c:v>1916</c:v>
                </c:pt>
                <c:pt idx="37">
                  <c:v>1917</c:v>
                </c:pt>
                <c:pt idx="38">
                  <c:v>1918</c:v>
                </c:pt>
                <c:pt idx="39">
                  <c:v>1919</c:v>
                </c:pt>
                <c:pt idx="40">
                  <c:v>1920</c:v>
                </c:pt>
                <c:pt idx="41">
                  <c:v>1921</c:v>
                </c:pt>
                <c:pt idx="42">
                  <c:v>1922</c:v>
                </c:pt>
                <c:pt idx="43">
                  <c:v>1923</c:v>
                </c:pt>
                <c:pt idx="44">
                  <c:v>1924</c:v>
                </c:pt>
                <c:pt idx="45">
                  <c:v>1925</c:v>
                </c:pt>
                <c:pt idx="46">
                  <c:v>1926</c:v>
                </c:pt>
                <c:pt idx="47">
                  <c:v>1927</c:v>
                </c:pt>
                <c:pt idx="48">
                  <c:v>1928</c:v>
                </c:pt>
                <c:pt idx="49">
                  <c:v>1929</c:v>
                </c:pt>
                <c:pt idx="50">
                  <c:v>1930</c:v>
                </c:pt>
                <c:pt idx="51">
                  <c:v>1931</c:v>
                </c:pt>
                <c:pt idx="52">
                  <c:v>1932</c:v>
                </c:pt>
                <c:pt idx="53">
                  <c:v>1933</c:v>
                </c:pt>
                <c:pt idx="54">
                  <c:v>1934</c:v>
                </c:pt>
                <c:pt idx="55">
                  <c:v>1935</c:v>
                </c:pt>
                <c:pt idx="56">
                  <c:v>1936</c:v>
                </c:pt>
                <c:pt idx="57">
                  <c:v>1937</c:v>
                </c:pt>
                <c:pt idx="58">
                  <c:v>1938</c:v>
                </c:pt>
                <c:pt idx="59">
                  <c:v>1939</c:v>
                </c:pt>
                <c:pt idx="60">
                  <c:v>1940</c:v>
                </c:pt>
                <c:pt idx="61">
                  <c:v>1941</c:v>
                </c:pt>
                <c:pt idx="62">
                  <c:v>1942</c:v>
                </c:pt>
                <c:pt idx="63">
                  <c:v>1943</c:v>
                </c:pt>
                <c:pt idx="64">
                  <c:v>1944</c:v>
                </c:pt>
                <c:pt idx="65">
                  <c:v>1945</c:v>
                </c:pt>
                <c:pt idx="66">
                  <c:v>1946</c:v>
                </c:pt>
                <c:pt idx="67">
                  <c:v>1947</c:v>
                </c:pt>
                <c:pt idx="68">
                  <c:v>1948</c:v>
                </c:pt>
                <c:pt idx="69">
                  <c:v>1949</c:v>
                </c:pt>
                <c:pt idx="70">
                  <c:v>1950</c:v>
                </c:pt>
                <c:pt idx="71">
                  <c:v>1951</c:v>
                </c:pt>
                <c:pt idx="72">
                  <c:v>1952</c:v>
                </c:pt>
                <c:pt idx="73">
                  <c:v>1953</c:v>
                </c:pt>
                <c:pt idx="74">
                  <c:v>1954</c:v>
                </c:pt>
                <c:pt idx="75">
                  <c:v>1955</c:v>
                </c:pt>
                <c:pt idx="76">
                  <c:v>1956</c:v>
                </c:pt>
                <c:pt idx="77">
                  <c:v>1957</c:v>
                </c:pt>
                <c:pt idx="78">
                  <c:v>1958</c:v>
                </c:pt>
                <c:pt idx="79">
                  <c:v>1959</c:v>
                </c:pt>
                <c:pt idx="80">
                  <c:v>1960</c:v>
                </c:pt>
                <c:pt idx="81">
                  <c:v>1961</c:v>
                </c:pt>
                <c:pt idx="82">
                  <c:v>1962</c:v>
                </c:pt>
                <c:pt idx="83">
                  <c:v>1963</c:v>
                </c:pt>
                <c:pt idx="84">
                  <c:v>1964</c:v>
                </c:pt>
                <c:pt idx="85">
                  <c:v>1965</c:v>
                </c:pt>
                <c:pt idx="86">
                  <c:v>1966</c:v>
                </c:pt>
                <c:pt idx="87">
                  <c:v>1967</c:v>
                </c:pt>
                <c:pt idx="88">
                  <c:v>1968</c:v>
                </c:pt>
                <c:pt idx="89">
                  <c:v>1969</c:v>
                </c:pt>
                <c:pt idx="90">
                  <c:v>1970</c:v>
                </c:pt>
                <c:pt idx="91">
                  <c:v>1971</c:v>
                </c:pt>
                <c:pt idx="92">
                  <c:v>1972</c:v>
                </c:pt>
                <c:pt idx="93">
                  <c:v>1973</c:v>
                </c:pt>
                <c:pt idx="94">
                  <c:v>1974</c:v>
                </c:pt>
                <c:pt idx="95">
                  <c:v>1975</c:v>
                </c:pt>
                <c:pt idx="96">
                  <c:v>1976</c:v>
                </c:pt>
                <c:pt idx="97">
                  <c:v>1977</c:v>
                </c:pt>
                <c:pt idx="98">
                  <c:v>1978</c:v>
                </c:pt>
                <c:pt idx="99">
                  <c:v>1979</c:v>
                </c:pt>
                <c:pt idx="100">
                  <c:v>1980</c:v>
                </c:pt>
                <c:pt idx="101">
                  <c:v>1981</c:v>
                </c:pt>
                <c:pt idx="102">
                  <c:v>1982</c:v>
                </c:pt>
                <c:pt idx="103">
                  <c:v>1983</c:v>
                </c:pt>
                <c:pt idx="104">
                  <c:v>1984</c:v>
                </c:pt>
                <c:pt idx="105">
                  <c:v>1985</c:v>
                </c:pt>
                <c:pt idx="106">
                  <c:v>1986</c:v>
                </c:pt>
                <c:pt idx="107">
                  <c:v>1987</c:v>
                </c:pt>
                <c:pt idx="108">
                  <c:v>1988</c:v>
                </c:pt>
                <c:pt idx="109">
                  <c:v>1989</c:v>
                </c:pt>
                <c:pt idx="110">
                  <c:v>1990</c:v>
                </c:pt>
                <c:pt idx="111">
                  <c:v>1991</c:v>
                </c:pt>
                <c:pt idx="112">
                  <c:v>1992</c:v>
                </c:pt>
                <c:pt idx="113">
                  <c:v>1993</c:v>
                </c:pt>
                <c:pt idx="114">
                  <c:v>1994</c:v>
                </c:pt>
                <c:pt idx="115">
                  <c:v>1995</c:v>
                </c:pt>
                <c:pt idx="116">
                  <c:v>1996</c:v>
                </c:pt>
                <c:pt idx="117">
                  <c:v>1997</c:v>
                </c:pt>
                <c:pt idx="118">
                  <c:v>1998</c:v>
                </c:pt>
                <c:pt idx="119">
                  <c:v>1999</c:v>
                </c:pt>
                <c:pt idx="120">
                  <c:v>2000</c:v>
                </c:pt>
                <c:pt idx="121">
                  <c:v>2001</c:v>
                </c:pt>
                <c:pt idx="122">
                  <c:v>2002</c:v>
                </c:pt>
                <c:pt idx="123">
                  <c:v>2003</c:v>
                </c:pt>
                <c:pt idx="124">
                  <c:v>2004</c:v>
                </c:pt>
                <c:pt idx="125">
                  <c:v>2005</c:v>
                </c:pt>
                <c:pt idx="126">
                  <c:v>2006</c:v>
                </c:pt>
                <c:pt idx="127">
                  <c:v>2007</c:v>
                </c:pt>
                <c:pt idx="128">
                  <c:v>2008</c:v>
                </c:pt>
                <c:pt idx="129">
                  <c:v>2009</c:v>
                </c:pt>
                <c:pt idx="130">
                  <c:v>2010</c:v>
                </c:pt>
                <c:pt idx="131">
                  <c:v>2011</c:v>
                </c:pt>
                <c:pt idx="132">
                  <c:v>2012</c:v>
                </c:pt>
                <c:pt idx="133">
                  <c:v>2013</c:v>
                </c:pt>
                <c:pt idx="134">
                  <c:v>2014</c:v>
                </c:pt>
                <c:pt idx="135">
                  <c:v>2015</c:v>
                </c:pt>
                <c:pt idx="136">
                  <c:v>2016</c:v>
                </c:pt>
                <c:pt idx="137">
                  <c:v>2017</c:v>
                </c:pt>
                <c:pt idx="138">
                  <c:v>2018</c:v>
                </c:pt>
                <c:pt idx="139">
                  <c:v>2019</c:v>
                </c:pt>
                <c:pt idx="140">
                  <c:v>2020</c:v>
                </c:pt>
                <c:pt idx="141">
                  <c:v>2021</c:v>
                </c:pt>
                <c:pt idx="142">
                  <c:v>2022</c:v>
                </c:pt>
                <c:pt idx="143">
                  <c:v>2023</c:v>
                </c:pt>
                <c:pt idx="144">
                  <c:v>2024</c:v>
                </c:pt>
                <c:pt idx="145">
                  <c:v>2025</c:v>
                </c:pt>
                <c:pt idx="146">
                  <c:v>2026</c:v>
                </c:pt>
                <c:pt idx="147">
                  <c:v>2027</c:v>
                </c:pt>
                <c:pt idx="148">
                  <c:v>2028</c:v>
                </c:pt>
                <c:pt idx="149">
                  <c:v>2029</c:v>
                </c:pt>
                <c:pt idx="150">
                  <c:v>2030</c:v>
                </c:pt>
                <c:pt idx="151">
                  <c:v>2031</c:v>
                </c:pt>
                <c:pt idx="152">
                  <c:v>2032</c:v>
                </c:pt>
                <c:pt idx="153">
                  <c:v>2033</c:v>
                </c:pt>
                <c:pt idx="154">
                  <c:v>2034</c:v>
                </c:pt>
                <c:pt idx="155">
                  <c:v>2035</c:v>
                </c:pt>
                <c:pt idx="156">
                  <c:v>2036</c:v>
                </c:pt>
                <c:pt idx="157">
                  <c:v>2037</c:v>
                </c:pt>
                <c:pt idx="158">
                  <c:v>2038</c:v>
                </c:pt>
                <c:pt idx="159">
                  <c:v>2039</c:v>
                </c:pt>
                <c:pt idx="160">
                  <c:v>2040</c:v>
                </c:pt>
                <c:pt idx="161">
                  <c:v>2041</c:v>
                </c:pt>
                <c:pt idx="162">
                  <c:v>2042</c:v>
                </c:pt>
                <c:pt idx="163">
                  <c:v>2043</c:v>
                </c:pt>
                <c:pt idx="164">
                  <c:v>2044</c:v>
                </c:pt>
                <c:pt idx="165">
                  <c:v>2045</c:v>
                </c:pt>
                <c:pt idx="166">
                  <c:v>2046</c:v>
                </c:pt>
                <c:pt idx="167">
                  <c:v>2047</c:v>
                </c:pt>
                <c:pt idx="168">
                  <c:v>2048</c:v>
                </c:pt>
                <c:pt idx="169">
                  <c:v>2049</c:v>
                </c:pt>
                <c:pt idx="170">
                  <c:v>2050</c:v>
                </c:pt>
                <c:pt idx="171">
                  <c:v>2051</c:v>
                </c:pt>
                <c:pt idx="172">
                  <c:v>2052</c:v>
                </c:pt>
                <c:pt idx="173">
                  <c:v>2053</c:v>
                </c:pt>
                <c:pt idx="174">
                  <c:v>2054</c:v>
                </c:pt>
                <c:pt idx="175">
                  <c:v>2055</c:v>
                </c:pt>
                <c:pt idx="176">
                  <c:v>2056</c:v>
                </c:pt>
                <c:pt idx="177">
                  <c:v>2057</c:v>
                </c:pt>
                <c:pt idx="178">
                  <c:v>2058</c:v>
                </c:pt>
                <c:pt idx="179">
                  <c:v>2059</c:v>
                </c:pt>
                <c:pt idx="180">
                  <c:v>2060</c:v>
                </c:pt>
                <c:pt idx="181">
                  <c:v>2061</c:v>
                </c:pt>
                <c:pt idx="182">
                  <c:v>2062</c:v>
                </c:pt>
                <c:pt idx="183">
                  <c:v>2063</c:v>
                </c:pt>
                <c:pt idx="184">
                  <c:v>2064</c:v>
                </c:pt>
                <c:pt idx="185">
                  <c:v>2065</c:v>
                </c:pt>
                <c:pt idx="186">
                  <c:v>2066</c:v>
                </c:pt>
                <c:pt idx="187">
                  <c:v>2067</c:v>
                </c:pt>
                <c:pt idx="188">
                  <c:v>2068</c:v>
                </c:pt>
                <c:pt idx="189">
                  <c:v>2069</c:v>
                </c:pt>
                <c:pt idx="190">
                  <c:v>2070</c:v>
                </c:pt>
                <c:pt idx="191">
                  <c:v>2071</c:v>
                </c:pt>
                <c:pt idx="192">
                  <c:v>2072</c:v>
                </c:pt>
                <c:pt idx="193">
                  <c:v>2073</c:v>
                </c:pt>
                <c:pt idx="194">
                  <c:v>2074</c:v>
                </c:pt>
                <c:pt idx="195">
                  <c:v>2075</c:v>
                </c:pt>
                <c:pt idx="196">
                  <c:v>2076</c:v>
                </c:pt>
                <c:pt idx="197">
                  <c:v>2077</c:v>
                </c:pt>
                <c:pt idx="198">
                  <c:v>2078</c:v>
                </c:pt>
                <c:pt idx="199">
                  <c:v>2079</c:v>
                </c:pt>
                <c:pt idx="200">
                  <c:v>2080</c:v>
                </c:pt>
                <c:pt idx="201">
                  <c:v>2081</c:v>
                </c:pt>
                <c:pt idx="202">
                  <c:v>2082</c:v>
                </c:pt>
                <c:pt idx="203">
                  <c:v>2083</c:v>
                </c:pt>
                <c:pt idx="204">
                  <c:v>2084</c:v>
                </c:pt>
                <c:pt idx="205">
                  <c:v>2085</c:v>
                </c:pt>
                <c:pt idx="206">
                  <c:v>2086</c:v>
                </c:pt>
                <c:pt idx="207">
                  <c:v>2087</c:v>
                </c:pt>
                <c:pt idx="208">
                  <c:v>2088</c:v>
                </c:pt>
                <c:pt idx="209">
                  <c:v>2089</c:v>
                </c:pt>
                <c:pt idx="210">
                  <c:v>2090</c:v>
                </c:pt>
                <c:pt idx="211">
                  <c:v>2091</c:v>
                </c:pt>
                <c:pt idx="212">
                  <c:v>2092</c:v>
                </c:pt>
                <c:pt idx="213">
                  <c:v>2093</c:v>
                </c:pt>
                <c:pt idx="214">
                  <c:v>2094</c:v>
                </c:pt>
                <c:pt idx="215">
                  <c:v>2095</c:v>
                </c:pt>
                <c:pt idx="216">
                  <c:v>2096</c:v>
                </c:pt>
                <c:pt idx="217">
                  <c:v>2097</c:v>
                </c:pt>
                <c:pt idx="218">
                  <c:v>2098</c:v>
                </c:pt>
                <c:pt idx="219">
                  <c:v>2099</c:v>
                </c:pt>
                <c:pt idx="220">
                  <c:v>2100</c:v>
                </c:pt>
                <c:pt idx="221">
                  <c:v>2101</c:v>
                </c:pt>
                <c:pt idx="222">
                  <c:v>2102</c:v>
                </c:pt>
                <c:pt idx="223">
                  <c:v>2103</c:v>
                </c:pt>
                <c:pt idx="224">
                  <c:v>2104</c:v>
                </c:pt>
                <c:pt idx="225">
                  <c:v>2105</c:v>
                </c:pt>
                <c:pt idx="226">
                  <c:v>2106</c:v>
                </c:pt>
                <c:pt idx="227">
                  <c:v>2107</c:v>
                </c:pt>
                <c:pt idx="228">
                  <c:v>2108</c:v>
                </c:pt>
                <c:pt idx="229">
                  <c:v>2109</c:v>
                </c:pt>
                <c:pt idx="230">
                  <c:v>2110</c:v>
                </c:pt>
              </c:numCache>
            </c:numRef>
          </c:cat>
          <c:val>
            <c:numRef>
              <c:f>資料３_グラフデータ!$E$7:$E$237</c:f>
              <c:numCache>
                <c:formatCode>#,##0_);[Red]\(#,##0\)</c:formatCode>
                <c:ptCount val="231"/>
                <c:pt idx="0">
                  <c:v>22960783</c:v>
                </c:pt>
                <c:pt idx="1">
                  <c:v>23158759</c:v>
                </c:pt>
                <c:pt idx="2">
                  <c:v>23342952</c:v>
                </c:pt>
                <c:pt idx="3">
                  <c:v>23537168</c:v>
                </c:pt>
                <c:pt idx="4">
                  <c:v>23783385</c:v>
                </c:pt>
                <c:pt idx="5">
                  <c:v>23823607</c:v>
                </c:pt>
                <c:pt idx="6">
                  <c:v>23784630</c:v>
                </c:pt>
                <c:pt idx="7">
                  <c:v>23703094</c:v>
                </c:pt>
                <c:pt idx="8">
                  <c:v>23719708</c:v>
                </c:pt>
                <c:pt idx="9">
                  <c:v>24025064</c:v>
                </c:pt>
                <c:pt idx="10">
                  <c:v>24322075</c:v>
                </c:pt>
                <c:pt idx="11">
                  <c:v>24571023</c:v>
                </c:pt>
                <c:pt idx="12">
                  <c:v>24764355</c:v>
                </c:pt>
                <c:pt idx="13">
                  <c:v>25016313</c:v>
                </c:pt>
                <c:pt idx="14">
                  <c:v>25225984</c:v>
                </c:pt>
                <c:pt idx="15">
                  <c:v>25517831</c:v>
                </c:pt>
                <c:pt idx="16">
                  <c:v>25822723</c:v>
                </c:pt>
                <c:pt idx="17">
                  <c:v>26111770</c:v>
                </c:pt>
                <c:pt idx="18">
                  <c:v>26449657</c:v>
                </c:pt>
                <c:pt idx="19">
                  <c:v>26719390</c:v>
                </c:pt>
                <c:pt idx="20">
                  <c:v>26941851</c:v>
                </c:pt>
                <c:pt idx="21">
                  <c:v>27205615</c:v>
                </c:pt>
                <c:pt idx="22">
                  <c:v>27525137</c:v>
                </c:pt>
                <c:pt idx="23">
                  <c:v>27829218</c:v>
                </c:pt>
                <c:pt idx="24">
                  <c:v>28136235</c:v>
                </c:pt>
                <c:pt idx="25">
                  <c:v>28378595</c:v>
                </c:pt>
                <c:pt idx="26">
                  <c:v>28579135</c:v>
                </c:pt>
                <c:pt idx="27">
                  <c:v>28754461</c:v>
                </c:pt>
                <c:pt idx="28">
                  <c:v>29032423</c:v>
                </c:pt>
                <c:pt idx="29">
                  <c:v>29297256</c:v>
                </c:pt>
                <c:pt idx="30">
                  <c:v>29584527</c:v>
                </c:pt>
                <c:pt idx="31">
                  <c:v>29892205</c:v>
                </c:pt>
                <c:pt idx="32">
                  <c:v>30231430</c:v>
                </c:pt>
                <c:pt idx="33">
                  <c:v>30569705</c:v>
                </c:pt>
                <c:pt idx="34">
                  <c:v>30908795</c:v>
                </c:pt>
                <c:pt idx="35">
                  <c:v>31232679</c:v>
                </c:pt>
                <c:pt idx="36">
                  <c:v>31572167</c:v>
                </c:pt>
                <c:pt idx="37">
                  <c:v>31846486</c:v>
                </c:pt>
                <c:pt idx="38">
                  <c:v>32099044</c:v>
                </c:pt>
                <c:pt idx="39">
                  <c:v>32167535</c:v>
                </c:pt>
                <c:pt idx="40">
                  <c:v>32605495</c:v>
                </c:pt>
                <c:pt idx="41">
                  <c:v>33037532</c:v>
                </c:pt>
                <c:pt idx="42">
                  <c:v>33482620</c:v>
                </c:pt>
                <c:pt idx="43">
                  <c:v>33931174</c:v>
                </c:pt>
                <c:pt idx="44">
                  <c:v>34396228</c:v>
                </c:pt>
                <c:pt idx="45">
                  <c:v>34923132</c:v>
                </c:pt>
                <c:pt idx="46">
                  <c:v>35534294</c:v>
                </c:pt>
                <c:pt idx="47">
                  <c:v>36096170</c:v>
                </c:pt>
                <c:pt idx="48">
                  <c:v>36669019</c:v>
                </c:pt>
                <c:pt idx="49">
                  <c:v>37201174</c:v>
                </c:pt>
                <c:pt idx="50">
                  <c:v>37806865</c:v>
                </c:pt>
                <c:pt idx="51">
                  <c:v>38388745</c:v>
                </c:pt>
                <c:pt idx="52">
                  <c:v>38952058</c:v>
                </c:pt>
                <c:pt idx="53">
                  <c:v>39527672</c:v>
                </c:pt>
                <c:pt idx="54">
                  <c:v>40032457</c:v>
                </c:pt>
                <c:pt idx="55">
                  <c:v>40576755</c:v>
                </c:pt>
                <c:pt idx="56">
                  <c:v>41070569</c:v>
                </c:pt>
                <c:pt idx="57">
                  <c:v>41363442</c:v>
                </c:pt>
                <c:pt idx="58">
                  <c:v>41577364</c:v>
                </c:pt>
                <c:pt idx="59">
                  <c:v>41782339</c:v>
                </c:pt>
                <c:pt idx="60">
                  <c:v>42096192</c:v>
                </c:pt>
                <c:pt idx="61">
                  <c:v>42405296</c:v>
                </c:pt>
                <c:pt idx="62">
                  <c:v>42937627</c:v>
                </c:pt>
                <c:pt idx="63">
                  <c:v>43685963</c:v>
                </c:pt>
                <c:pt idx="64">
                  <c:v>44145934</c:v>
                </c:pt>
                <c:pt idx="65">
                  <c:v>42932459</c:v>
                </c:pt>
                <c:pt idx="66">
                  <c:v>45225582</c:v>
                </c:pt>
                <c:pt idx="67">
                  <c:v>46783403</c:v>
                </c:pt>
                <c:pt idx="68">
                  <c:v>47865480</c:v>
                </c:pt>
                <c:pt idx="69">
                  <c:v>48866656</c:v>
                </c:pt>
                <c:pt idx="70">
                  <c:v>49660549</c:v>
                </c:pt>
                <c:pt idx="71">
                  <c:v>50733634</c:v>
                </c:pt>
                <c:pt idx="72">
                  <c:v>51845160</c:v>
                </c:pt>
                <c:pt idx="73">
                  <c:v>52853923</c:v>
                </c:pt>
                <c:pt idx="74">
                  <c:v>53805311</c:v>
                </c:pt>
                <c:pt idx="75">
                  <c:v>54729765</c:v>
                </c:pt>
                <c:pt idx="76">
                  <c:v>56001529</c:v>
                </c:pt>
                <c:pt idx="77">
                  <c:v>57240751</c:v>
                </c:pt>
                <c:pt idx="78">
                  <c:v>58432551</c:v>
                </c:pt>
                <c:pt idx="79">
                  <c:v>59657189</c:v>
                </c:pt>
                <c:pt idx="80">
                  <c:v>60002086</c:v>
                </c:pt>
                <c:pt idx="81">
                  <c:v>60714970</c:v>
                </c:pt>
                <c:pt idx="82">
                  <c:v>62261038</c:v>
                </c:pt>
                <c:pt idx="83">
                  <c:v>63903381</c:v>
                </c:pt>
                <c:pt idx="84">
                  <c:v>65579832</c:v>
                </c:pt>
                <c:pt idx="85">
                  <c:v>66927954</c:v>
                </c:pt>
                <c:pt idx="86">
                  <c:v>68112487</c:v>
                </c:pt>
                <c:pt idx="87">
                  <c:v>69161394</c:v>
                </c:pt>
                <c:pt idx="88">
                  <c:v>70086490</c:v>
                </c:pt>
                <c:pt idx="89">
                  <c:v>70938169</c:v>
                </c:pt>
                <c:pt idx="90">
                  <c:v>71565614</c:v>
                </c:pt>
                <c:pt idx="91">
                  <c:v>72320641</c:v>
                </c:pt>
                <c:pt idx="92">
                  <c:v>73482664</c:v>
                </c:pt>
                <c:pt idx="93">
                  <c:v>74103824</c:v>
                </c:pt>
                <c:pt idx="94">
                  <c:v>74742197</c:v>
                </c:pt>
                <c:pt idx="95">
                  <c:v>75838615</c:v>
                </c:pt>
                <c:pt idx="96">
                  <c:v>76395032</c:v>
                </c:pt>
                <c:pt idx="97">
                  <c:v>76944199</c:v>
                </c:pt>
                <c:pt idx="98">
                  <c:v>77544549</c:v>
                </c:pt>
                <c:pt idx="99">
                  <c:v>78160991</c:v>
                </c:pt>
                <c:pt idx="100">
                  <c:v>78883732</c:v>
                </c:pt>
                <c:pt idx="101">
                  <c:v>79272083</c:v>
                </c:pt>
                <c:pt idx="102">
                  <c:v>80089205</c:v>
                </c:pt>
                <c:pt idx="103">
                  <c:v>80904454</c:v>
                </c:pt>
                <c:pt idx="104">
                  <c:v>81775732</c:v>
                </c:pt>
                <c:pt idx="105">
                  <c:v>82535070</c:v>
                </c:pt>
                <c:pt idx="106">
                  <c:v>83368226</c:v>
                </c:pt>
                <c:pt idx="107">
                  <c:v>84189496</c:v>
                </c:pt>
                <c:pt idx="108">
                  <c:v>85013005</c:v>
                </c:pt>
                <c:pt idx="109">
                  <c:v>85744708</c:v>
                </c:pt>
                <c:pt idx="110">
                  <c:v>86139569</c:v>
                </c:pt>
                <c:pt idx="111">
                  <c:v>86556807</c:v>
                </c:pt>
                <c:pt idx="112">
                  <c:v>86845460</c:v>
                </c:pt>
                <c:pt idx="113">
                  <c:v>87023238</c:v>
                </c:pt>
                <c:pt idx="114">
                  <c:v>87034114</c:v>
                </c:pt>
                <c:pt idx="115">
                  <c:v>87259860</c:v>
                </c:pt>
                <c:pt idx="116">
                  <c:v>87161242</c:v>
                </c:pt>
                <c:pt idx="117">
                  <c:v>87042150</c:v>
                </c:pt>
                <c:pt idx="118">
                  <c:v>86920226</c:v>
                </c:pt>
                <c:pt idx="119">
                  <c:v>86757886</c:v>
                </c:pt>
                <c:pt idx="120">
                  <c:v>86379791</c:v>
                </c:pt>
                <c:pt idx="121">
                  <c:v>86138777</c:v>
                </c:pt>
                <c:pt idx="122">
                  <c:v>85705705</c:v>
                </c:pt>
                <c:pt idx="123">
                  <c:v>85404056</c:v>
                </c:pt>
                <c:pt idx="124">
                  <c:v>85076596</c:v>
                </c:pt>
                <c:pt idx="125">
                  <c:v>84421985</c:v>
                </c:pt>
                <c:pt idx="126">
                  <c:v>83730850</c:v>
                </c:pt>
                <c:pt idx="127">
                  <c:v>83014723</c:v>
                </c:pt>
                <c:pt idx="128">
                  <c:v>82299745</c:v>
                </c:pt>
                <c:pt idx="129">
                  <c:v>81493295</c:v>
                </c:pt>
                <c:pt idx="130">
                  <c:v>81734517</c:v>
                </c:pt>
                <c:pt idx="131">
                  <c:v>81303216</c:v>
                </c:pt>
                <c:pt idx="132">
                  <c:v>80173461</c:v>
                </c:pt>
                <c:pt idx="133">
                  <c:v>78995654</c:v>
                </c:pt>
                <c:pt idx="134">
                  <c:v>77802571</c:v>
                </c:pt>
                <c:pt idx="135">
                  <c:v>76818271</c:v>
                </c:pt>
                <c:pt idx="136">
                  <c:v>75979435</c:v>
                </c:pt>
                <c:pt idx="137">
                  <c:v>75245230</c:v>
                </c:pt>
                <c:pt idx="138">
                  <c:v>74584131</c:v>
                </c:pt>
                <c:pt idx="139">
                  <c:v>74011412</c:v>
                </c:pt>
                <c:pt idx="140">
                  <c:v>73408155</c:v>
                </c:pt>
                <c:pt idx="141">
                  <c:v>72865744</c:v>
                </c:pt>
                <c:pt idx="142">
                  <c:v>72407925</c:v>
                </c:pt>
                <c:pt idx="143">
                  <c:v>71919785</c:v>
                </c:pt>
                <c:pt idx="144">
                  <c:v>71368643</c:v>
                </c:pt>
                <c:pt idx="145">
                  <c:v>70844911</c:v>
                </c:pt>
                <c:pt idx="146">
                  <c:v>70348803</c:v>
                </c:pt>
                <c:pt idx="147">
                  <c:v>69798960</c:v>
                </c:pt>
                <c:pt idx="148">
                  <c:v>69187244</c:v>
                </c:pt>
                <c:pt idx="149">
                  <c:v>68521839</c:v>
                </c:pt>
                <c:pt idx="150">
                  <c:v>67729743</c:v>
                </c:pt>
                <c:pt idx="151">
                  <c:v>67223992</c:v>
                </c:pt>
                <c:pt idx="152">
                  <c:v>66330183</c:v>
                </c:pt>
                <c:pt idx="153">
                  <c:v>65412252</c:v>
                </c:pt>
                <c:pt idx="154">
                  <c:v>64440833</c:v>
                </c:pt>
                <c:pt idx="155">
                  <c:v>63429623</c:v>
                </c:pt>
                <c:pt idx="156">
                  <c:v>62356897</c:v>
                </c:pt>
                <c:pt idx="157">
                  <c:v>61229038</c:v>
                </c:pt>
                <c:pt idx="158">
                  <c:v>60059213</c:v>
                </c:pt>
                <c:pt idx="159">
                  <c:v>58917428</c:v>
                </c:pt>
                <c:pt idx="160">
                  <c:v>57865928</c:v>
                </c:pt>
                <c:pt idx="161">
                  <c:v>56888089</c:v>
                </c:pt>
                <c:pt idx="162">
                  <c:v>55985026</c:v>
                </c:pt>
                <c:pt idx="163">
                  <c:v>55117239</c:v>
                </c:pt>
                <c:pt idx="164">
                  <c:v>54308414</c:v>
                </c:pt>
                <c:pt idx="165">
                  <c:v>53531039</c:v>
                </c:pt>
                <c:pt idx="166">
                  <c:v>52809786</c:v>
                </c:pt>
                <c:pt idx="167">
                  <c:v>52098245</c:v>
                </c:pt>
                <c:pt idx="168">
                  <c:v>51384995</c:v>
                </c:pt>
                <c:pt idx="169">
                  <c:v>50682557</c:v>
                </c:pt>
                <c:pt idx="170">
                  <c:v>50013103</c:v>
                </c:pt>
                <c:pt idx="171">
                  <c:v>49385885</c:v>
                </c:pt>
                <c:pt idx="172">
                  <c:v>48772810</c:v>
                </c:pt>
                <c:pt idx="173">
                  <c:v>48180149</c:v>
                </c:pt>
                <c:pt idx="174">
                  <c:v>47612593</c:v>
                </c:pt>
                <c:pt idx="175">
                  <c:v>47062716</c:v>
                </c:pt>
                <c:pt idx="176">
                  <c:v>46520471</c:v>
                </c:pt>
                <c:pt idx="177">
                  <c:v>45955565</c:v>
                </c:pt>
                <c:pt idx="178">
                  <c:v>45391267</c:v>
                </c:pt>
                <c:pt idx="179">
                  <c:v>44790578</c:v>
                </c:pt>
                <c:pt idx="180">
                  <c:v>44182672</c:v>
                </c:pt>
                <c:pt idx="181">
                  <c:v>43594903</c:v>
                </c:pt>
                <c:pt idx="182">
                  <c:v>42989197</c:v>
                </c:pt>
                <c:pt idx="183">
                  <c:v>42368041</c:v>
                </c:pt>
                <c:pt idx="184">
                  <c:v>41754080</c:v>
                </c:pt>
                <c:pt idx="185">
                  <c:v>41131951</c:v>
                </c:pt>
                <c:pt idx="186">
                  <c:v>40511682</c:v>
                </c:pt>
                <c:pt idx="187">
                  <c:v>39897077</c:v>
                </c:pt>
                <c:pt idx="188">
                  <c:v>39302497</c:v>
                </c:pt>
                <c:pt idx="189">
                  <c:v>38718059</c:v>
                </c:pt>
                <c:pt idx="190">
                  <c:v>38164515</c:v>
                </c:pt>
                <c:pt idx="191">
                  <c:v>37602664</c:v>
                </c:pt>
                <c:pt idx="192">
                  <c:v>37028593</c:v>
                </c:pt>
                <c:pt idx="193">
                  <c:v>36446294</c:v>
                </c:pt>
                <c:pt idx="194">
                  <c:v>35888082</c:v>
                </c:pt>
                <c:pt idx="195">
                  <c:v>35328692</c:v>
                </c:pt>
                <c:pt idx="196">
                  <c:v>34754707</c:v>
                </c:pt>
                <c:pt idx="197">
                  <c:v>34210145</c:v>
                </c:pt>
                <c:pt idx="198">
                  <c:v>33678154</c:v>
                </c:pt>
                <c:pt idx="199">
                  <c:v>33163221</c:v>
                </c:pt>
                <c:pt idx="200">
                  <c:v>32669723</c:v>
                </c:pt>
                <c:pt idx="201">
                  <c:v>32197426</c:v>
                </c:pt>
                <c:pt idx="202">
                  <c:v>31744907</c:v>
                </c:pt>
                <c:pt idx="203">
                  <c:v>31309989</c:v>
                </c:pt>
                <c:pt idx="204">
                  <c:v>30890061</c:v>
                </c:pt>
                <c:pt idx="205">
                  <c:v>30482317</c:v>
                </c:pt>
                <c:pt idx="206">
                  <c:v>30084039</c:v>
                </c:pt>
                <c:pt idx="207">
                  <c:v>29692749</c:v>
                </c:pt>
                <c:pt idx="208">
                  <c:v>29306212</c:v>
                </c:pt>
                <c:pt idx="209">
                  <c:v>28922492</c:v>
                </c:pt>
                <c:pt idx="210">
                  <c:v>28540076</c:v>
                </c:pt>
                <c:pt idx="211">
                  <c:v>28157941</c:v>
                </c:pt>
                <c:pt idx="212">
                  <c:v>27775577</c:v>
                </c:pt>
                <c:pt idx="213">
                  <c:v>27392895</c:v>
                </c:pt>
                <c:pt idx="214">
                  <c:v>27010065</c:v>
                </c:pt>
                <c:pt idx="215">
                  <c:v>26627395</c:v>
                </c:pt>
                <c:pt idx="216">
                  <c:v>26245285</c:v>
                </c:pt>
                <c:pt idx="217">
                  <c:v>25864237</c:v>
                </c:pt>
                <c:pt idx="218">
                  <c:v>25484810</c:v>
                </c:pt>
                <c:pt idx="219">
                  <c:v>25107567</c:v>
                </c:pt>
                <c:pt idx="220">
                  <c:v>24733044</c:v>
                </c:pt>
                <c:pt idx="221">
                  <c:v>24361780</c:v>
                </c:pt>
                <c:pt idx="222">
                  <c:v>23994329</c:v>
                </c:pt>
                <c:pt idx="223">
                  <c:v>23631252</c:v>
                </c:pt>
                <c:pt idx="224">
                  <c:v>23273120</c:v>
                </c:pt>
                <c:pt idx="225">
                  <c:v>22920508</c:v>
                </c:pt>
                <c:pt idx="226">
                  <c:v>22573974</c:v>
                </c:pt>
                <c:pt idx="227">
                  <c:v>22234029</c:v>
                </c:pt>
                <c:pt idx="228">
                  <c:v>21901093</c:v>
                </c:pt>
                <c:pt idx="229">
                  <c:v>21575476</c:v>
                </c:pt>
                <c:pt idx="230">
                  <c:v>21257378</c:v>
                </c:pt>
              </c:numCache>
            </c:numRef>
          </c:val>
          <c:extLst>
            <c:ext xmlns:c16="http://schemas.microsoft.com/office/drawing/2014/chart" uri="{C3380CC4-5D6E-409C-BE32-E72D297353CC}">
              <c16:uniqueId val="{00000001-AEE3-4624-9413-60497C2EFD40}"/>
            </c:ext>
          </c:extLst>
        </c:ser>
        <c:ser>
          <c:idx val="3"/>
          <c:order val="2"/>
          <c:spPr>
            <a:pattFill prst="ltUpDiag">
              <a:fgClr>
                <a:srgbClr xmlns:mc="http://schemas.openxmlformats.org/markup-compatibility/2006" xmlns:a14="http://schemas.microsoft.com/office/drawing/2010/main" val="000000" mc:Ignorable="a14" a14:legacySpreadsheetColorIndex="8"/>
              </a:fgClr>
              <a:bgClr>
                <a:srgbClr xmlns:mc="http://schemas.openxmlformats.org/markup-compatibility/2006" xmlns:a14="http://schemas.microsoft.com/office/drawing/2010/main" val="CC99FF" mc:Ignorable="a14" a14:legacySpreadsheetColorIndex="46"/>
              </a:bgClr>
            </a:pattFill>
            <a:ln w="38100">
              <a:solidFill>
                <a:srgbClr val="000000"/>
              </a:solidFill>
              <a:prstDash val="solid"/>
            </a:ln>
          </c:spPr>
          <c:cat>
            <c:numRef>
              <c:f>資料３_グラフデータ!$A$7:$A$237</c:f>
              <c:numCache>
                <c:formatCode>General</c:formatCode>
                <c:ptCount val="231"/>
                <c:pt idx="0">
                  <c:v>1880</c:v>
                </c:pt>
                <c:pt idx="1">
                  <c:v>1881</c:v>
                </c:pt>
                <c:pt idx="2">
                  <c:v>1882</c:v>
                </c:pt>
                <c:pt idx="3">
                  <c:v>1883</c:v>
                </c:pt>
                <c:pt idx="4">
                  <c:v>1884</c:v>
                </c:pt>
                <c:pt idx="5">
                  <c:v>1885</c:v>
                </c:pt>
                <c:pt idx="6">
                  <c:v>1886</c:v>
                </c:pt>
                <c:pt idx="7">
                  <c:v>1887</c:v>
                </c:pt>
                <c:pt idx="8">
                  <c:v>1888</c:v>
                </c:pt>
                <c:pt idx="9">
                  <c:v>1889</c:v>
                </c:pt>
                <c:pt idx="10">
                  <c:v>1890</c:v>
                </c:pt>
                <c:pt idx="11">
                  <c:v>1891</c:v>
                </c:pt>
                <c:pt idx="12">
                  <c:v>1892</c:v>
                </c:pt>
                <c:pt idx="13">
                  <c:v>1893</c:v>
                </c:pt>
                <c:pt idx="14">
                  <c:v>1894</c:v>
                </c:pt>
                <c:pt idx="15">
                  <c:v>1895</c:v>
                </c:pt>
                <c:pt idx="16">
                  <c:v>1896</c:v>
                </c:pt>
                <c:pt idx="17">
                  <c:v>1897</c:v>
                </c:pt>
                <c:pt idx="18">
                  <c:v>1898</c:v>
                </c:pt>
                <c:pt idx="19">
                  <c:v>1899</c:v>
                </c:pt>
                <c:pt idx="20">
                  <c:v>1900</c:v>
                </c:pt>
                <c:pt idx="21">
                  <c:v>1901</c:v>
                </c:pt>
                <c:pt idx="22">
                  <c:v>1902</c:v>
                </c:pt>
                <c:pt idx="23">
                  <c:v>1903</c:v>
                </c:pt>
                <c:pt idx="24">
                  <c:v>1904</c:v>
                </c:pt>
                <c:pt idx="25">
                  <c:v>1905</c:v>
                </c:pt>
                <c:pt idx="26">
                  <c:v>1906</c:v>
                </c:pt>
                <c:pt idx="27">
                  <c:v>1907</c:v>
                </c:pt>
                <c:pt idx="28">
                  <c:v>1908</c:v>
                </c:pt>
                <c:pt idx="29">
                  <c:v>1909</c:v>
                </c:pt>
                <c:pt idx="30">
                  <c:v>1910</c:v>
                </c:pt>
                <c:pt idx="31">
                  <c:v>1911</c:v>
                </c:pt>
                <c:pt idx="32">
                  <c:v>1912</c:v>
                </c:pt>
                <c:pt idx="33">
                  <c:v>1913</c:v>
                </c:pt>
                <c:pt idx="34">
                  <c:v>1914</c:v>
                </c:pt>
                <c:pt idx="35">
                  <c:v>1915</c:v>
                </c:pt>
                <c:pt idx="36">
                  <c:v>1916</c:v>
                </c:pt>
                <c:pt idx="37">
                  <c:v>1917</c:v>
                </c:pt>
                <c:pt idx="38">
                  <c:v>1918</c:v>
                </c:pt>
                <c:pt idx="39">
                  <c:v>1919</c:v>
                </c:pt>
                <c:pt idx="40">
                  <c:v>1920</c:v>
                </c:pt>
                <c:pt idx="41">
                  <c:v>1921</c:v>
                </c:pt>
                <c:pt idx="42">
                  <c:v>1922</c:v>
                </c:pt>
                <c:pt idx="43">
                  <c:v>1923</c:v>
                </c:pt>
                <c:pt idx="44">
                  <c:v>1924</c:v>
                </c:pt>
                <c:pt idx="45">
                  <c:v>1925</c:v>
                </c:pt>
                <c:pt idx="46">
                  <c:v>1926</c:v>
                </c:pt>
                <c:pt idx="47">
                  <c:v>1927</c:v>
                </c:pt>
                <c:pt idx="48">
                  <c:v>1928</c:v>
                </c:pt>
                <c:pt idx="49">
                  <c:v>1929</c:v>
                </c:pt>
                <c:pt idx="50">
                  <c:v>1930</c:v>
                </c:pt>
                <c:pt idx="51">
                  <c:v>1931</c:v>
                </c:pt>
                <c:pt idx="52">
                  <c:v>1932</c:v>
                </c:pt>
                <c:pt idx="53">
                  <c:v>1933</c:v>
                </c:pt>
                <c:pt idx="54">
                  <c:v>1934</c:v>
                </c:pt>
                <c:pt idx="55">
                  <c:v>1935</c:v>
                </c:pt>
                <c:pt idx="56">
                  <c:v>1936</c:v>
                </c:pt>
                <c:pt idx="57">
                  <c:v>1937</c:v>
                </c:pt>
                <c:pt idx="58">
                  <c:v>1938</c:v>
                </c:pt>
                <c:pt idx="59">
                  <c:v>1939</c:v>
                </c:pt>
                <c:pt idx="60">
                  <c:v>1940</c:v>
                </c:pt>
                <c:pt idx="61">
                  <c:v>1941</c:v>
                </c:pt>
                <c:pt idx="62">
                  <c:v>1942</c:v>
                </c:pt>
                <c:pt idx="63">
                  <c:v>1943</c:v>
                </c:pt>
                <c:pt idx="64">
                  <c:v>1944</c:v>
                </c:pt>
                <c:pt idx="65">
                  <c:v>1945</c:v>
                </c:pt>
                <c:pt idx="66">
                  <c:v>1946</c:v>
                </c:pt>
                <c:pt idx="67">
                  <c:v>1947</c:v>
                </c:pt>
                <c:pt idx="68">
                  <c:v>1948</c:v>
                </c:pt>
                <c:pt idx="69">
                  <c:v>1949</c:v>
                </c:pt>
                <c:pt idx="70">
                  <c:v>1950</c:v>
                </c:pt>
                <c:pt idx="71">
                  <c:v>1951</c:v>
                </c:pt>
                <c:pt idx="72">
                  <c:v>1952</c:v>
                </c:pt>
                <c:pt idx="73">
                  <c:v>1953</c:v>
                </c:pt>
                <c:pt idx="74">
                  <c:v>1954</c:v>
                </c:pt>
                <c:pt idx="75">
                  <c:v>1955</c:v>
                </c:pt>
                <c:pt idx="76">
                  <c:v>1956</c:v>
                </c:pt>
                <c:pt idx="77">
                  <c:v>1957</c:v>
                </c:pt>
                <c:pt idx="78">
                  <c:v>1958</c:v>
                </c:pt>
                <c:pt idx="79">
                  <c:v>1959</c:v>
                </c:pt>
                <c:pt idx="80">
                  <c:v>1960</c:v>
                </c:pt>
                <c:pt idx="81">
                  <c:v>1961</c:v>
                </c:pt>
                <c:pt idx="82">
                  <c:v>1962</c:v>
                </c:pt>
                <c:pt idx="83">
                  <c:v>1963</c:v>
                </c:pt>
                <c:pt idx="84">
                  <c:v>1964</c:v>
                </c:pt>
                <c:pt idx="85">
                  <c:v>1965</c:v>
                </c:pt>
                <c:pt idx="86">
                  <c:v>1966</c:v>
                </c:pt>
                <c:pt idx="87">
                  <c:v>1967</c:v>
                </c:pt>
                <c:pt idx="88">
                  <c:v>1968</c:v>
                </c:pt>
                <c:pt idx="89">
                  <c:v>1969</c:v>
                </c:pt>
                <c:pt idx="90">
                  <c:v>1970</c:v>
                </c:pt>
                <c:pt idx="91">
                  <c:v>1971</c:v>
                </c:pt>
                <c:pt idx="92">
                  <c:v>1972</c:v>
                </c:pt>
                <c:pt idx="93">
                  <c:v>1973</c:v>
                </c:pt>
                <c:pt idx="94">
                  <c:v>1974</c:v>
                </c:pt>
                <c:pt idx="95">
                  <c:v>1975</c:v>
                </c:pt>
                <c:pt idx="96">
                  <c:v>1976</c:v>
                </c:pt>
                <c:pt idx="97">
                  <c:v>1977</c:v>
                </c:pt>
                <c:pt idx="98">
                  <c:v>1978</c:v>
                </c:pt>
                <c:pt idx="99">
                  <c:v>1979</c:v>
                </c:pt>
                <c:pt idx="100">
                  <c:v>1980</c:v>
                </c:pt>
                <c:pt idx="101">
                  <c:v>1981</c:v>
                </c:pt>
                <c:pt idx="102">
                  <c:v>1982</c:v>
                </c:pt>
                <c:pt idx="103">
                  <c:v>1983</c:v>
                </c:pt>
                <c:pt idx="104">
                  <c:v>1984</c:v>
                </c:pt>
                <c:pt idx="105">
                  <c:v>1985</c:v>
                </c:pt>
                <c:pt idx="106">
                  <c:v>1986</c:v>
                </c:pt>
                <c:pt idx="107">
                  <c:v>1987</c:v>
                </c:pt>
                <c:pt idx="108">
                  <c:v>1988</c:v>
                </c:pt>
                <c:pt idx="109">
                  <c:v>1989</c:v>
                </c:pt>
                <c:pt idx="110">
                  <c:v>1990</c:v>
                </c:pt>
                <c:pt idx="111">
                  <c:v>1991</c:v>
                </c:pt>
                <c:pt idx="112">
                  <c:v>1992</c:v>
                </c:pt>
                <c:pt idx="113">
                  <c:v>1993</c:v>
                </c:pt>
                <c:pt idx="114">
                  <c:v>1994</c:v>
                </c:pt>
                <c:pt idx="115">
                  <c:v>1995</c:v>
                </c:pt>
                <c:pt idx="116">
                  <c:v>1996</c:v>
                </c:pt>
                <c:pt idx="117">
                  <c:v>1997</c:v>
                </c:pt>
                <c:pt idx="118">
                  <c:v>1998</c:v>
                </c:pt>
                <c:pt idx="119">
                  <c:v>1999</c:v>
                </c:pt>
                <c:pt idx="120">
                  <c:v>2000</c:v>
                </c:pt>
                <c:pt idx="121">
                  <c:v>2001</c:v>
                </c:pt>
                <c:pt idx="122">
                  <c:v>2002</c:v>
                </c:pt>
                <c:pt idx="123">
                  <c:v>2003</c:v>
                </c:pt>
                <c:pt idx="124">
                  <c:v>2004</c:v>
                </c:pt>
                <c:pt idx="125">
                  <c:v>2005</c:v>
                </c:pt>
                <c:pt idx="126">
                  <c:v>2006</c:v>
                </c:pt>
                <c:pt idx="127">
                  <c:v>2007</c:v>
                </c:pt>
                <c:pt idx="128">
                  <c:v>2008</c:v>
                </c:pt>
                <c:pt idx="129">
                  <c:v>2009</c:v>
                </c:pt>
                <c:pt idx="130">
                  <c:v>2010</c:v>
                </c:pt>
                <c:pt idx="131">
                  <c:v>2011</c:v>
                </c:pt>
                <c:pt idx="132">
                  <c:v>2012</c:v>
                </c:pt>
                <c:pt idx="133">
                  <c:v>2013</c:v>
                </c:pt>
                <c:pt idx="134">
                  <c:v>2014</c:v>
                </c:pt>
                <c:pt idx="135">
                  <c:v>2015</c:v>
                </c:pt>
                <c:pt idx="136">
                  <c:v>2016</c:v>
                </c:pt>
                <c:pt idx="137">
                  <c:v>2017</c:v>
                </c:pt>
                <c:pt idx="138">
                  <c:v>2018</c:v>
                </c:pt>
                <c:pt idx="139">
                  <c:v>2019</c:v>
                </c:pt>
                <c:pt idx="140">
                  <c:v>2020</c:v>
                </c:pt>
                <c:pt idx="141">
                  <c:v>2021</c:v>
                </c:pt>
                <c:pt idx="142">
                  <c:v>2022</c:v>
                </c:pt>
                <c:pt idx="143">
                  <c:v>2023</c:v>
                </c:pt>
                <c:pt idx="144">
                  <c:v>2024</c:v>
                </c:pt>
                <c:pt idx="145">
                  <c:v>2025</c:v>
                </c:pt>
                <c:pt idx="146">
                  <c:v>2026</c:v>
                </c:pt>
                <c:pt idx="147">
                  <c:v>2027</c:v>
                </c:pt>
                <c:pt idx="148">
                  <c:v>2028</c:v>
                </c:pt>
                <c:pt idx="149">
                  <c:v>2029</c:v>
                </c:pt>
                <c:pt idx="150">
                  <c:v>2030</c:v>
                </c:pt>
                <c:pt idx="151">
                  <c:v>2031</c:v>
                </c:pt>
                <c:pt idx="152">
                  <c:v>2032</c:v>
                </c:pt>
                <c:pt idx="153">
                  <c:v>2033</c:v>
                </c:pt>
                <c:pt idx="154">
                  <c:v>2034</c:v>
                </c:pt>
                <c:pt idx="155">
                  <c:v>2035</c:v>
                </c:pt>
                <c:pt idx="156">
                  <c:v>2036</c:v>
                </c:pt>
                <c:pt idx="157">
                  <c:v>2037</c:v>
                </c:pt>
                <c:pt idx="158">
                  <c:v>2038</c:v>
                </c:pt>
                <c:pt idx="159">
                  <c:v>2039</c:v>
                </c:pt>
                <c:pt idx="160">
                  <c:v>2040</c:v>
                </c:pt>
                <c:pt idx="161">
                  <c:v>2041</c:v>
                </c:pt>
                <c:pt idx="162">
                  <c:v>2042</c:v>
                </c:pt>
                <c:pt idx="163">
                  <c:v>2043</c:v>
                </c:pt>
                <c:pt idx="164">
                  <c:v>2044</c:v>
                </c:pt>
                <c:pt idx="165">
                  <c:v>2045</c:v>
                </c:pt>
                <c:pt idx="166">
                  <c:v>2046</c:v>
                </c:pt>
                <c:pt idx="167">
                  <c:v>2047</c:v>
                </c:pt>
                <c:pt idx="168">
                  <c:v>2048</c:v>
                </c:pt>
                <c:pt idx="169">
                  <c:v>2049</c:v>
                </c:pt>
                <c:pt idx="170">
                  <c:v>2050</c:v>
                </c:pt>
                <c:pt idx="171">
                  <c:v>2051</c:v>
                </c:pt>
                <c:pt idx="172">
                  <c:v>2052</c:v>
                </c:pt>
                <c:pt idx="173">
                  <c:v>2053</c:v>
                </c:pt>
                <c:pt idx="174">
                  <c:v>2054</c:v>
                </c:pt>
                <c:pt idx="175">
                  <c:v>2055</c:v>
                </c:pt>
                <c:pt idx="176">
                  <c:v>2056</c:v>
                </c:pt>
                <c:pt idx="177">
                  <c:v>2057</c:v>
                </c:pt>
                <c:pt idx="178">
                  <c:v>2058</c:v>
                </c:pt>
                <c:pt idx="179">
                  <c:v>2059</c:v>
                </c:pt>
                <c:pt idx="180">
                  <c:v>2060</c:v>
                </c:pt>
                <c:pt idx="181">
                  <c:v>2061</c:v>
                </c:pt>
                <c:pt idx="182">
                  <c:v>2062</c:v>
                </c:pt>
                <c:pt idx="183">
                  <c:v>2063</c:v>
                </c:pt>
                <c:pt idx="184">
                  <c:v>2064</c:v>
                </c:pt>
                <c:pt idx="185">
                  <c:v>2065</c:v>
                </c:pt>
                <c:pt idx="186">
                  <c:v>2066</c:v>
                </c:pt>
                <c:pt idx="187">
                  <c:v>2067</c:v>
                </c:pt>
                <c:pt idx="188">
                  <c:v>2068</c:v>
                </c:pt>
                <c:pt idx="189">
                  <c:v>2069</c:v>
                </c:pt>
                <c:pt idx="190">
                  <c:v>2070</c:v>
                </c:pt>
                <c:pt idx="191">
                  <c:v>2071</c:v>
                </c:pt>
                <c:pt idx="192">
                  <c:v>2072</c:v>
                </c:pt>
                <c:pt idx="193">
                  <c:v>2073</c:v>
                </c:pt>
                <c:pt idx="194">
                  <c:v>2074</c:v>
                </c:pt>
                <c:pt idx="195">
                  <c:v>2075</c:v>
                </c:pt>
                <c:pt idx="196">
                  <c:v>2076</c:v>
                </c:pt>
                <c:pt idx="197">
                  <c:v>2077</c:v>
                </c:pt>
                <c:pt idx="198">
                  <c:v>2078</c:v>
                </c:pt>
                <c:pt idx="199">
                  <c:v>2079</c:v>
                </c:pt>
                <c:pt idx="200">
                  <c:v>2080</c:v>
                </c:pt>
                <c:pt idx="201">
                  <c:v>2081</c:v>
                </c:pt>
                <c:pt idx="202">
                  <c:v>2082</c:v>
                </c:pt>
                <c:pt idx="203">
                  <c:v>2083</c:v>
                </c:pt>
                <c:pt idx="204">
                  <c:v>2084</c:v>
                </c:pt>
                <c:pt idx="205">
                  <c:v>2085</c:v>
                </c:pt>
                <c:pt idx="206">
                  <c:v>2086</c:v>
                </c:pt>
                <c:pt idx="207">
                  <c:v>2087</c:v>
                </c:pt>
                <c:pt idx="208">
                  <c:v>2088</c:v>
                </c:pt>
                <c:pt idx="209">
                  <c:v>2089</c:v>
                </c:pt>
                <c:pt idx="210">
                  <c:v>2090</c:v>
                </c:pt>
                <c:pt idx="211">
                  <c:v>2091</c:v>
                </c:pt>
                <c:pt idx="212">
                  <c:v>2092</c:v>
                </c:pt>
                <c:pt idx="213">
                  <c:v>2093</c:v>
                </c:pt>
                <c:pt idx="214">
                  <c:v>2094</c:v>
                </c:pt>
                <c:pt idx="215">
                  <c:v>2095</c:v>
                </c:pt>
                <c:pt idx="216">
                  <c:v>2096</c:v>
                </c:pt>
                <c:pt idx="217">
                  <c:v>2097</c:v>
                </c:pt>
                <c:pt idx="218">
                  <c:v>2098</c:v>
                </c:pt>
                <c:pt idx="219">
                  <c:v>2099</c:v>
                </c:pt>
                <c:pt idx="220">
                  <c:v>2100</c:v>
                </c:pt>
                <c:pt idx="221">
                  <c:v>2101</c:v>
                </c:pt>
                <c:pt idx="222">
                  <c:v>2102</c:v>
                </c:pt>
                <c:pt idx="223">
                  <c:v>2103</c:v>
                </c:pt>
                <c:pt idx="224">
                  <c:v>2104</c:v>
                </c:pt>
                <c:pt idx="225">
                  <c:v>2105</c:v>
                </c:pt>
                <c:pt idx="226">
                  <c:v>2106</c:v>
                </c:pt>
                <c:pt idx="227">
                  <c:v>2107</c:v>
                </c:pt>
                <c:pt idx="228">
                  <c:v>2108</c:v>
                </c:pt>
                <c:pt idx="229">
                  <c:v>2109</c:v>
                </c:pt>
                <c:pt idx="230">
                  <c:v>2110</c:v>
                </c:pt>
              </c:numCache>
            </c:numRef>
          </c:cat>
          <c:val>
            <c:numRef>
              <c:f>資料３_グラフデータ!$F$7:$F$237</c:f>
              <c:numCache>
                <c:formatCode>#,##0_);[Red]\(#,##0\)</c:formatCode>
                <c:ptCount val="231"/>
                <c:pt idx="0">
                  <c:v>2096804</c:v>
                </c:pt>
                <c:pt idx="1">
                  <c:v>2114884</c:v>
                </c:pt>
                <c:pt idx="2">
                  <c:v>2131704</c:v>
                </c:pt>
                <c:pt idx="3">
                  <c:v>2149440</c:v>
                </c:pt>
                <c:pt idx="4">
                  <c:v>2171925</c:v>
                </c:pt>
                <c:pt idx="5">
                  <c:v>2170068</c:v>
                </c:pt>
                <c:pt idx="6">
                  <c:v>2160913</c:v>
                </c:pt>
                <c:pt idx="7">
                  <c:v>2147834</c:v>
                </c:pt>
                <c:pt idx="8">
                  <c:v>2143576</c:v>
                </c:pt>
                <c:pt idx="9">
                  <c:v>2168074</c:v>
                </c:pt>
                <c:pt idx="10">
                  <c:v>2191750</c:v>
                </c:pt>
                <c:pt idx="11">
                  <c:v>2211034</c:v>
                </c:pt>
                <c:pt idx="12">
                  <c:v>2225266</c:v>
                </c:pt>
                <c:pt idx="13">
                  <c:v>2244718</c:v>
                </c:pt>
                <c:pt idx="14">
                  <c:v>2260327</c:v>
                </c:pt>
                <c:pt idx="15">
                  <c:v>2283245</c:v>
                </c:pt>
                <c:pt idx="16">
                  <c:v>2307264</c:v>
                </c:pt>
                <c:pt idx="17">
                  <c:v>2329802</c:v>
                </c:pt>
                <c:pt idx="18">
                  <c:v>2356628</c:v>
                </c:pt>
                <c:pt idx="19">
                  <c:v>2374502</c:v>
                </c:pt>
                <c:pt idx="20">
                  <c:v>2388039</c:v>
                </c:pt>
                <c:pt idx="21">
                  <c:v>2405100</c:v>
                </c:pt>
                <c:pt idx="22">
                  <c:v>2426932</c:v>
                </c:pt>
                <c:pt idx="23">
                  <c:v>2447232</c:v>
                </c:pt>
                <c:pt idx="24">
                  <c:v>2467623</c:v>
                </c:pt>
                <c:pt idx="25">
                  <c:v>2482189</c:v>
                </c:pt>
                <c:pt idx="26">
                  <c:v>2492968</c:v>
                </c:pt>
                <c:pt idx="27">
                  <c:v>2501432</c:v>
                </c:pt>
                <c:pt idx="28">
                  <c:v>2518691</c:v>
                </c:pt>
                <c:pt idx="29">
                  <c:v>2549814</c:v>
                </c:pt>
                <c:pt idx="30">
                  <c:v>2583095</c:v>
                </c:pt>
                <c:pt idx="31">
                  <c:v>2618376</c:v>
                </c:pt>
                <c:pt idx="32">
                  <c:v>2656657</c:v>
                </c:pt>
                <c:pt idx="33">
                  <c:v>2695101</c:v>
                </c:pt>
                <c:pt idx="34">
                  <c:v>2733867</c:v>
                </c:pt>
                <c:pt idx="35">
                  <c:v>2771535</c:v>
                </c:pt>
                <c:pt idx="36">
                  <c:v>2810837</c:v>
                </c:pt>
                <c:pt idx="37">
                  <c:v>2844575</c:v>
                </c:pt>
                <c:pt idx="38">
                  <c:v>2876584</c:v>
                </c:pt>
                <c:pt idx="39">
                  <c:v>2892254</c:v>
                </c:pt>
                <c:pt idx="40">
                  <c:v>2941356</c:v>
                </c:pt>
                <c:pt idx="41">
                  <c:v>2949848</c:v>
                </c:pt>
                <c:pt idx="42">
                  <c:v>2958738</c:v>
                </c:pt>
                <c:pt idx="43">
                  <c:v>2967153</c:v>
                </c:pt>
                <c:pt idx="44">
                  <c:v>2976214</c:v>
                </c:pt>
                <c:pt idx="45">
                  <c:v>2989759</c:v>
                </c:pt>
                <c:pt idx="46">
                  <c:v>3009517</c:v>
                </c:pt>
                <c:pt idx="47">
                  <c:v>3024070</c:v>
                </c:pt>
                <c:pt idx="48">
                  <c:v>3038551</c:v>
                </c:pt>
                <c:pt idx="49">
                  <c:v>3048696</c:v>
                </c:pt>
                <c:pt idx="50">
                  <c:v>3063875</c:v>
                </c:pt>
                <c:pt idx="51">
                  <c:v>3114900</c:v>
                </c:pt>
                <c:pt idx="52">
                  <c:v>3164535</c:v>
                </c:pt>
                <c:pt idx="53">
                  <c:v>3215286</c:v>
                </c:pt>
                <c:pt idx="54">
                  <c:v>3260387</c:v>
                </c:pt>
                <c:pt idx="55">
                  <c:v>3308814</c:v>
                </c:pt>
                <c:pt idx="56">
                  <c:v>3353231</c:v>
                </c:pt>
                <c:pt idx="57">
                  <c:v>3381323</c:v>
                </c:pt>
                <c:pt idx="58">
                  <c:v>3403015</c:v>
                </c:pt>
                <c:pt idx="59">
                  <c:v>3424019</c:v>
                </c:pt>
                <c:pt idx="60">
                  <c:v>3453999</c:v>
                </c:pt>
                <c:pt idx="61">
                  <c:v>3466962</c:v>
                </c:pt>
                <c:pt idx="62">
                  <c:v>3498012</c:v>
                </c:pt>
                <c:pt idx="63">
                  <c:v>3546373</c:v>
                </c:pt>
                <c:pt idx="64">
                  <c:v>3571061</c:v>
                </c:pt>
                <c:pt idx="65">
                  <c:v>3460677</c:v>
                </c:pt>
                <c:pt idx="66">
                  <c:v>3632729</c:v>
                </c:pt>
                <c:pt idx="67">
                  <c:v>3744716</c:v>
                </c:pt>
                <c:pt idx="68">
                  <c:v>3874403</c:v>
                </c:pt>
                <c:pt idx="69">
                  <c:v>3999520</c:v>
                </c:pt>
                <c:pt idx="70">
                  <c:v>4109398</c:v>
                </c:pt>
                <c:pt idx="71">
                  <c:v>4177332</c:v>
                </c:pt>
                <c:pt idx="72">
                  <c:v>4306480</c:v>
                </c:pt>
                <c:pt idx="73">
                  <c:v>4427731</c:v>
                </c:pt>
                <c:pt idx="74">
                  <c:v>4599981</c:v>
                </c:pt>
                <c:pt idx="75">
                  <c:v>4747334</c:v>
                </c:pt>
                <c:pt idx="76">
                  <c:v>4843442</c:v>
                </c:pt>
                <c:pt idx="77">
                  <c:v>4938467</c:v>
                </c:pt>
                <c:pt idx="78">
                  <c:v>5065137</c:v>
                </c:pt>
                <c:pt idx="79">
                  <c:v>5208645</c:v>
                </c:pt>
                <c:pt idx="80">
                  <c:v>5349809</c:v>
                </c:pt>
                <c:pt idx="81">
                  <c:v>5502935</c:v>
                </c:pt>
                <c:pt idx="82">
                  <c:v>5642457</c:v>
                </c:pt>
                <c:pt idx="83">
                  <c:v>5836054</c:v>
                </c:pt>
                <c:pt idx="84">
                  <c:v>6016056</c:v>
                </c:pt>
                <c:pt idx="85">
                  <c:v>6180825</c:v>
                </c:pt>
                <c:pt idx="86">
                  <c:v>6420132</c:v>
                </c:pt>
                <c:pt idx="87">
                  <c:v>6665782</c:v>
                </c:pt>
                <c:pt idx="88">
                  <c:v>6899157</c:v>
                </c:pt>
                <c:pt idx="89">
                  <c:v>7108555</c:v>
                </c:pt>
                <c:pt idx="90">
                  <c:v>7330989</c:v>
                </c:pt>
                <c:pt idx="91">
                  <c:v>7523998</c:v>
                </c:pt>
                <c:pt idx="92">
                  <c:v>7879131</c:v>
                </c:pt>
                <c:pt idx="93">
                  <c:v>8159714</c:v>
                </c:pt>
                <c:pt idx="94">
                  <c:v>8456886</c:v>
                </c:pt>
                <c:pt idx="95">
                  <c:v>8868939</c:v>
                </c:pt>
                <c:pt idx="96">
                  <c:v>9201211</c:v>
                </c:pt>
                <c:pt idx="97">
                  <c:v>9560570</c:v>
                </c:pt>
                <c:pt idx="98">
                  <c:v>9921091</c:v>
                </c:pt>
                <c:pt idx="99">
                  <c:v>10308598</c:v>
                </c:pt>
                <c:pt idx="100">
                  <c:v>10652672</c:v>
                </c:pt>
                <c:pt idx="101">
                  <c:v>11009185</c:v>
                </c:pt>
                <c:pt idx="102">
                  <c:v>11350210</c:v>
                </c:pt>
                <c:pt idx="103">
                  <c:v>11671775</c:v>
                </c:pt>
                <c:pt idx="104">
                  <c:v>11955696</c:v>
                </c:pt>
                <c:pt idx="105">
                  <c:v>12471743</c:v>
                </c:pt>
                <c:pt idx="106">
                  <c:v>12870244</c:v>
                </c:pt>
                <c:pt idx="107">
                  <c:v>13321731</c:v>
                </c:pt>
                <c:pt idx="108">
                  <c:v>13784556</c:v>
                </c:pt>
                <c:pt idx="109">
                  <c:v>14309258</c:v>
                </c:pt>
                <c:pt idx="110">
                  <c:v>14927936</c:v>
                </c:pt>
                <c:pt idx="111">
                  <c:v>15582299</c:v>
                </c:pt>
                <c:pt idx="112">
                  <c:v>16242447</c:v>
                </c:pt>
                <c:pt idx="113">
                  <c:v>16900359</c:v>
                </c:pt>
                <c:pt idx="114">
                  <c:v>17584586</c:v>
                </c:pt>
                <c:pt idx="115">
                  <c:v>18276891</c:v>
                </c:pt>
                <c:pt idx="116">
                  <c:v>19016814</c:v>
                </c:pt>
                <c:pt idx="117">
                  <c:v>19758146</c:v>
                </c:pt>
                <c:pt idx="118">
                  <c:v>20507640</c:v>
                </c:pt>
                <c:pt idx="119">
                  <c:v>21186251</c:v>
                </c:pt>
                <c:pt idx="120">
                  <c:v>22040639</c:v>
                </c:pt>
                <c:pt idx="121">
                  <c:v>22868527</c:v>
                </c:pt>
                <c:pt idx="122">
                  <c:v>23627895</c:v>
                </c:pt>
                <c:pt idx="123">
                  <c:v>24310613</c:v>
                </c:pt>
                <c:pt idx="124">
                  <c:v>24876409</c:v>
                </c:pt>
                <c:pt idx="125">
                  <c:v>25760999</c:v>
                </c:pt>
                <c:pt idx="126">
                  <c:v>26603905</c:v>
                </c:pt>
                <c:pt idx="127">
                  <c:v>27463530</c:v>
                </c:pt>
                <c:pt idx="128">
                  <c:v>28216292</c:v>
                </c:pt>
                <c:pt idx="129">
                  <c:v>29005277</c:v>
                </c:pt>
                <c:pt idx="130">
                  <c:v>29483665</c:v>
                </c:pt>
                <c:pt idx="131">
                  <c:v>29764452</c:v>
                </c:pt>
                <c:pt idx="132">
                  <c:v>30831014</c:v>
                </c:pt>
                <c:pt idx="133">
                  <c:v>31970627</c:v>
                </c:pt>
                <c:pt idx="134">
                  <c:v>33079672</c:v>
                </c:pt>
                <c:pt idx="135">
                  <c:v>33951869</c:v>
                </c:pt>
                <c:pt idx="136">
                  <c:v>34640216</c:v>
                </c:pt>
                <c:pt idx="137">
                  <c:v>35182494</c:v>
                </c:pt>
                <c:pt idx="138">
                  <c:v>35595736</c:v>
                </c:pt>
                <c:pt idx="139">
                  <c:v>35876889</c:v>
                </c:pt>
                <c:pt idx="140">
                  <c:v>36123804</c:v>
                </c:pt>
                <c:pt idx="141">
                  <c:v>36289548</c:v>
                </c:pt>
                <c:pt idx="142">
                  <c:v>36356319</c:v>
                </c:pt>
                <c:pt idx="143">
                  <c:v>36436406</c:v>
                </c:pt>
                <c:pt idx="144">
                  <c:v>36529433</c:v>
                </c:pt>
                <c:pt idx="145">
                  <c:v>36573488</c:v>
                </c:pt>
                <c:pt idx="146">
                  <c:v>36583938</c:v>
                </c:pt>
                <c:pt idx="147">
                  <c:v>36597096</c:v>
                </c:pt>
                <c:pt idx="148">
                  <c:v>36639980</c:v>
                </c:pt>
                <c:pt idx="149">
                  <c:v>36700868</c:v>
                </c:pt>
                <c:pt idx="150">
                  <c:v>36849258</c:v>
                </c:pt>
                <c:pt idx="151">
                  <c:v>36672541</c:v>
                </c:pt>
                <c:pt idx="152">
                  <c:v>36847511</c:v>
                </c:pt>
                <c:pt idx="153">
                  <c:v>37013406</c:v>
                </c:pt>
                <c:pt idx="154">
                  <c:v>37203239</c:v>
                </c:pt>
                <c:pt idx="155">
                  <c:v>37407182</c:v>
                </c:pt>
                <c:pt idx="156">
                  <c:v>37650787</c:v>
                </c:pt>
                <c:pt idx="157">
                  <c:v>37931350</c:v>
                </c:pt>
                <c:pt idx="158">
                  <c:v>38239262</c:v>
                </c:pt>
                <c:pt idx="159">
                  <c:v>38507901</c:v>
                </c:pt>
                <c:pt idx="160">
                  <c:v>38678103</c:v>
                </c:pt>
                <c:pt idx="161">
                  <c:v>38769182</c:v>
                </c:pt>
                <c:pt idx="162">
                  <c:v>38782264</c:v>
                </c:pt>
                <c:pt idx="163">
                  <c:v>38758684</c:v>
                </c:pt>
                <c:pt idx="164">
                  <c:v>38676279</c:v>
                </c:pt>
                <c:pt idx="165">
                  <c:v>38563831</c:v>
                </c:pt>
                <c:pt idx="166">
                  <c:v>38397646</c:v>
                </c:pt>
                <c:pt idx="167">
                  <c:v>38224760</c:v>
                </c:pt>
                <c:pt idx="168">
                  <c:v>38056858</c:v>
                </c:pt>
                <c:pt idx="169">
                  <c:v>37881352</c:v>
                </c:pt>
                <c:pt idx="170">
                  <c:v>37675680</c:v>
                </c:pt>
                <c:pt idx="171">
                  <c:v>37429852</c:v>
                </c:pt>
                <c:pt idx="172">
                  <c:v>37170897</c:v>
                </c:pt>
                <c:pt idx="173">
                  <c:v>36891208</c:v>
                </c:pt>
                <c:pt idx="174">
                  <c:v>36584532</c:v>
                </c:pt>
                <c:pt idx="175">
                  <c:v>36256608</c:v>
                </c:pt>
                <c:pt idx="176">
                  <c:v>35915803</c:v>
                </c:pt>
                <c:pt idx="177">
                  <c:v>35590833</c:v>
                </c:pt>
                <c:pt idx="178">
                  <c:v>35257103</c:v>
                </c:pt>
                <c:pt idx="179">
                  <c:v>34950695</c:v>
                </c:pt>
                <c:pt idx="180">
                  <c:v>34641906</c:v>
                </c:pt>
                <c:pt idx="181">
                  <c:v>34296402</c:v>
                </c:pt>
                <c:pt idx="182">
                  <c:v>33950969</c:v>
                </c:pt>
                <c:pt idx="183">
                  <c:v>33605017</c:v>
                </c:pt>
                <c:pt idx="184">
                  <c:v>33238250</c:v>
                </c:pt>
                <c:pt idx="185">
                  <c:v>32868771</c:v>
                </c:pt>
                <c:pt idx="186">
                  <c:v>32489627</c:v>
                </c:pt>
                <c:pt idx="187">
                  <c:v>32100347</c:v>
                </c:pt>
                <c:pt idx="188">
                  <c:v>31690036</c:v>
                </c:pt>
                <c:pt idx="189">
                  <c:v>31272046</c:v>
                </c:pt>
                <c:pt idx="190">
                  <c:v>30828987</c:v>
                </c:pt>
                <c:pt idx="191">
                  <c:v>30403188</c:v>
                </c:pt>
                <c:pt idx="192">
                  <c:v>30001339</c:v>
                </c:pt>
                <c:pt idx="193">
                  <c:v>29621798</c:v>
                </c:pt>
                <c:pt idx="194">
                  <c:v>29234110</c:v>
                </c:pt>
                <c:pt idx="195">
                  <c:v>28864883</c:v>
                </c:pt>
                <c:pt idx="196">
                  <c:v>28528344</c:v>
                </c:pt>
                <c:pt idx="197">
                  <c:v>28180811</c:v>
                </c:pt>
                <c:pt idx="198">
                  <c:v>27838978</c:v>
                </c:pt>
                <c:pt idx="199">
                  <c:v>27497867</c:v>
                </c:pt>
                <c:pt idx="200">
                  <c:v>27152272</c:v>
                </c:pt>
                <c:pt idx="201">
                  <c:v>26801376</c:v>
                </c:pt>
                <c:pt idx="202">
                  <c:v>26445401</c:v>
                </c:pt>
                <c:pt idx="203">
                  <c:v>26085255</c:v>
                </c:pt>
                <c:pt idx="204">
                  <c:v>25722269</c:v>
                </c:pt>
                <c:pt idx="205">
                  <c:v>25358015</c:v>
                </c:pt>
                <c:pt idx="206">
                  <c:v>24994056</c:v>
                </c:pt>
                <c:pt idx="207">
                  <c:v>24631829</c:v>
                </c:pt>
                <c:pt idx="208">
                  <c:v>24272660</c:v>
                </c:pt>
                <c:pt idx="209">
                  <c:v>23917728</c:v>
                </c:pt>
                <c:pt idx="210">
                  <c:v>23567950</c:v>
                </c:pt>
                <c:pt idx="211">
                  <c:v>23223911</c:v>
                </c:pt>
                <c:pt idx="212">
                  <c:v>22885854</c:v>
                </c:pt>
                <c:pt idx="213">
                  <c:v>22553758</c:v>
                </c:pt>
                <c:pt idx="214">
                  <c:v>22227494</c:v>
                </c:pt>
                <c:pt idx="215">
                  <c:v>21906931</c:v>
                </c:pt>
                <c:pt idx="216">
                  <c:v>21591959</c:v>
                </c:pt>
                <c:pt idx="217">
                  <c:v>21282455</c:v>
                </c:pt>
                <c:pt idx="218">
                  <c:v>20978292</c:v>
                </c:pt>
                <c:pt idx="219">
                  <c:v>20679382</c:v>
                </c:pt>
                <c:pt idx="220">
                  <c:v>20385668</c:v>
                </c:pt>
                <c:pt idx="221">
                  <c:v>20097080</c:v>
                </c:pt>
                <c:pt idx="222">
                  <c:v>19813504</c:v>
                </c:pt>
                <c:pt idx="223">
                  <c:v>19534783</c:v>
                </c:pt>
                <c:pt idx="224">
                  <c:v>19260698</c:v>
                </c:pt>
                <c:pt idx="225">
                  <c:v>18990974</c:v>
                </c:pt>
                <c:pt idx="226">
                  <c:v>18725294</c:v>
                </c:pt>
                <c:pt idx="227">
                  <c:v>18463327</c:v>
                </c:pt>
                <c:pt idx="228">
                  <c:v>18204763</c:v>
                </c:pt>
                <c:pt idx="229">
                  <c:v>17949339</c:v>
                </c:pt>
                <c:pt idx="230">
                  <c:v>17696829</c:v>
                </c:pt>
              </c:numCache>
            </c:numRef>
          </c:val>
          <c:extLst>
            <c:ext xmlns:c16="http://schemas.microsoft.com/office/drawing/2014/chart" uri="{C3380CC4-5D6E-409C-BE32-E72D297353CC}">
              <c16:uniqueId val="{00000002-AEE3-4624-9413-60497C2EFD40}"/>
            </c:ext>
          </c:extLst>
        </c:ser>
        <c:dLbls>
          <c:showLegendKey val="0"/>
          <c:showVal val="0"/>
          <c:showCatName val="0"/>
          <c:showSerName val="0"/>
          <c:showPercent val="0"/>
          <c:showBubbleSize val="0"/>
        </c:dLbls>
        <c:axId val="176056576"/>
        <c:axId val="176062848"/>
      </c:areaChart>
      <c:catAx>
        <c:axId val="176056576"/>
        <c:scaling>
          <c:orientation val="minMax"/>
        </c:scaling>
        <c:delete val="0"/>
        <c:axPos val="b"/>
        <c:title>
          <c:tx>
            <c:rich>
              <a:bodyPr/>
              <a:lstStyle/>
              <a:p>
                <a:pPr>
                  <a:defRPr sz="1200" b="1" i="0" u="none" strike="noStrike" baseline="0">
                    <a:solidFill>
                      <a:srgbClr val="000000"/>
                    </a:solidFill>
                    <a:latin typeface="ＭＳ Ｐゴシック"/>
                    <a:ea typeface="ＭＳ Ｐゴシック"/>
                    <a:cs typeface="ＭＳ Ｐゴシック"/>
                  </a:defRPr>
                </a:pPr>
                <a:r>
                  <a:rPr lang="ja-JP" altLang="en-US"/>
                  <a:t>年　次</a:t>
                </a:r>
              </a:p>
            </c:rich>
          </c:tx>
          <c:layout>
            <c:manualLayout>
              <c:xMode val="edge"/>
              <c:yMode val="edge"/>
              <c:x val="0.50961543692358691"/>
              <c:y val="0.9508983339005914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ja-JP"/>
          </a:p>
        </c:txPr>
        <c:crossAx val="176062848"/>
        <c:crosses val="autoZero"/>
        <c:auto val="1"/>
        <c:lblAlgn val="ctr"/>
        <c:lblOffset val="100"/>
        <c:tickLblSkip val="20"/>
        <c:tickMarkSkip val="20"/>
        <c:noMultiLvlLbl val="0"/>
      </c:catAx>
      <c:valAx>
        <c:axId val="176062848"/>
        <c:scaling>
          <c:orientation val="minMax"/>
        </c:scaling>
        <c:delete val="0"/>
        <c:axPos val="l"/>
        <c:majorGridlines>
          <c:spPr>
            <a:ln w="3175">
              <a:solidFill>
                <a:srgbClr val="99CCFF"/>
              </a:solidFill>
              <a:prstDash val="solid"/>
            </a:ln>
          </c:spPr>
        </c:majorGridlines>
        <c:title>
          <c:tx>
            <c:rich>
              <a:bodyPr rot="0" vert="wordArtVertRtl"/>
              <a:lstStyle/>
              <a:p>
                <a:pPr algn="ctr">
                  <a:defRPr sz="1200" b="1" i="0" u="none" strike="noStrike" baseline="0">
                    <a:solidFill>
                      <a:srgbClr val="000000"/>
                    </a:solidFill>
                    <a:latin typeface="ＭＳ Ｐゴシック"/>
                    <a:ea typeface="ＭＳ Ｐゴシック"/>
                    <a:cs typeface="ＭＳ Ｐゴシック"/>
                  </a:defRPr>
                </a:pPr>
                <a:r>
                  <a:rPr lang="ja-JP" altLang="en-US"/>
                  <a:t>人　口</a:t>
                </a:r>
              </a:p>
            </c:rich>
          </c:tx>
          <c:layout>
            <c:manualLayout>
              <c:xMode val="edge"/>
              <c:yMode val="edge"/>
              <c:x val="0"/>
              <c:y val="0.38414719501525718"/>
            </c:manualLayout>
          </c:layout>
          <c:overlay val="0"/>
          <c:spPr>
            <a:noFill/>
            <a:ln w="25400">
              <a:noFill/>
            </a:ln>
          </c:spPr>
        </c:title>
        <c:numFmt formatCode="0" sourceLinked="0"/>
        <c:majorTickMark val="none"/>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ja-JP"/>
          </a:p>
        </c:txPr>
        <c:crossAx val="176056576"/>
        <c:crosses val="autoZero"/>
        <c:crossBetween val="midCat"/>
        <c:dispUnits>
          <c:builtInUnit val="millions"/>
          <c:dispUnitsLbl>
            <c:layout>
              <c:manualLayout>
                <c:xMode val="edge"/>
                <c:yMode val="edge"/>
                <c:x val="8.241758241758242E-3"/>
                <c:y val="1.3550135501355014E-3"/>
              </c:manualLayout>
            </c:layout>
            <c:tx>
              <c:rich>
                <a:bodyPr rot="0" vert="horz"/>
                <a:lstStyle/>
                <a:p>
                  <a:pPr algn="ctr">
                    <a:defRPr sz="1100" b="0" i="0" u="none" strike="noStrike" baseline="0">
                      <a:solidFill>
                        <a:srgbClr val="000000"/>
                      </a:solidFill>
                      <a:latin typeface="ＭＳ Ｐゴシック"/>
                      <a:ea typeface="ＭＳ Ｐゴシック"/>
                      <a:cs typeface="ＭＳ Ｐゴシック"/>
                    </a:defRPr>
                  </a:pPr>
                  <a:r>
                    <a:rPr lang="ja-JP" altLang="en-US" sz="1100" b="1" i="0" u="none" strike="noStrike" baseline="0">
                      <a:solidFill>
                        <a:srgbClr val="000000"/>
                      </a:solidFill>
                      <a:latin typeface="ＭＳ Ｐゴシック"/>
                      <a:ea typeface="ＭＳ Ｐゴシック"/>
                    </a:rPr>
                    <a:t>(百万人)</a:t>
                  </a:r>
                </a:p>
              </c:rich>
            </c:tx>
            <c:spPr>
              <a:noFill/>
              <a:ln w="25400">
                <a:noFill/>
              </a:ln>
            </c:spPr>
          </c:dispUnitsLbl>
        </c:dispUnits>
      </c:valAx>
      <c:spPr>
        <a:gradFill rotWithShape="0">
          <a:gsLst>
            <a:gs pos="0">
              <a:srgbClr val="99CCFF"/>
            </a:gs>
            <a:gs pos="100000">
              <a:srgbClr val="FFFFFF"/>
            </a:gs>
          </a:gsLst>
          <a:lin ang="5400000" scaled="1"/>
        </a:gradFill>
        <a:ln w="12700">
          <a:solidFill>
            <a:srgbClr val="000000"/>
          </a:solidFill>
          <a:prstDash val="solid"/>
        </a:ln>
      </c:spPr>
    </c:plotArea>
    <c:plotVisOnly val="1"/>
    <c:dispBlanksAs val="zero"/>
    <c:showDLblsOverMax val="0"/>
  </c:chart>
  <c:spPr>
    <a:solidFill>
      <a:srgbClr val="CCFFFF"/>
    </a:solidFill>
    <a:ln w="9525">
      <a:noFill/>
    </a:ln>
  </c:spPr>
  <c:txPr>
    <a:bodyPr/>
    <a:lstStyle/>
    <a:p>
      <a:pPr>
        <a:defRPr sz="900" b="0" i="0" u="none" strike="noStrike" baseline="0">
          <a:solidFill>
            <a:srgbClr val="000000"/>
          </a:solidFill>
          <a:latin typeface="ＭＳ 明朝"/>
          <a:ea typeface="ＭＳ 明朝"/>
          <a:cs typeface="ＭＳ 明朝"/>
        </a:defRPr>
      </a:pPr>
      <a:endParaRPr lang="ja-JP"/>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0.37327</cdr:x>
      <cdr:y>0.11344</cdr:y>
    </cdr:from>
    <cdr:to>
      <cdr:x>0.45923</cdr:x>
      <cdr:y>0.1731</cdr:y>
    </cdr:to>
    <cdr:sp macro="" textlink="">
      <cdr:nvSpPr>
        <cdr:cNvPr id="2049" name="Text Box 1"/>
        <cdr:cNvSpPr txBox="1">
          <a:spLocks xmlns:a="http://schemas.openxmlformats.org/drawingml/2006/main" noChangeArrowheads="1"/>
        </cdr:cNvSpPr>
      </cdr:nvSpPr>
      <cdr:spPr bwMode="auto">
        <a:xfrm xmlns:a="http://schemas.openxmlformats.org/drawingml/2006/main">
          <a:off x="2588348" y="531634"/>
          <a:ext cx="596064" cy="27958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2860" rIns="27432" bIns="22860" anchor="ctr" upright="1">
          <a:spAutoFit/>
        </a:bodyPr>
        <a:lstStyle xmlns:a="http://schemas.openxmlformats.org/drawingml/2006/main"/>
        <a:p xmlns:a="http://schemas.openxmlformats.org/drawingml/2006/main">
          <a:pPr algn="ctr" rtl="0">
            <a:defRPr sz="1000"/>
          </a:pPr>
          <a:r>
            <a:rPr lang="ja-JP" altLang="en-US" sz="1400" b="1" i="0" u="none" strike="noStrike" baseline="0">
              <a:solidFill>
                <a:srgbClr val="000000"/>
              </a:solidFill>
              <a:latin typeface="ＭＳ 明朝"/>
              <a:ea typeface="ＭＳ 明朝"/>
            </a:rPr>
            <a:t>総人口</a:t>
          </a:r>
        </a:p>
      </cdr:txBody>
    </cdr:sp>
  </cdr:relSizeAnchor>
  <cdr:relSizeAnchor xmlns:cdr="http://schemas.openxmlformats.org/drawingml/2006/chartDrawing">
    <cdr:from>
      <cdr:x>0.58313</cdr:x>
      <cdr:y>0.14181</cdr:y>
    </cdr:from>
    <cdr:to>
      <cdr:x>0.58313</cdr:x>
      <cdr:y>0.89482</cdr:y>
    </cdr:to>
    <cdr:sp macro="" textlink="">
      <cdr:nvSpPr>
        <cdr:cNvPr id="2050" name="Line 2"/>
        <cdr:cNvSpPr>
          <a:spLocks xmlns:a="http://schemas.openxmlformats.org/drawingml/2006/main" noChangeShapeType="1"/>
        </cdr:cNvSpPr>
      </cdr:nvSpPr>
      <cdr:spPr bwMode="auto">
        <a:xfrm xmlns:a="http://schemas.openxmlformats.org/drawingml/2006/main">
          <a:off x="4399016" y="705085"/>
          <a:ext cx="0" cy="3744000"/>
        </a:xfrm>
        <a:prstGeom xmlns:a="http://schemas.openxmlformats.org/drawingml/2006/main" prst="line">
          <a:avLst/>
        </a:prstGeom>
        <a:noFill xmlns:a="http://schemas.openxmlformats.org/drawingml/2006/main"/>
        <a:ln xmlns:a="http://schemas.openxmlformats.org/drawingml/2006/main" w="1587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0.76946</cdr:x>
      <cdr:y>0.22764</cdr:y>
    </cdr:from>
    <cdr:to>
      <cdr:x>0.79945</cdr:x>
      <cdr:y>0.37077</cdr:y>
    </cdr:to>
    <cdr:sp macro="" textlink="">
      <cdr:nvSpPr>
        <cdr:cNvPr id="2051" name="Line 3"/>
        <cdr:cNvSpPr>
          <a:spLocks xmlns:a="http://schemas.openxmlformats.org/drawingml/2006/main" noChangeShapeType="1"/>
        </cdr:cNvSpPr>
      </cdr:nvSpPr>
      <cdr:spPr bwMode="auto">
        <a:xfrm xmlns:a="http://schemas.openxmlformats.org/drawingml/2006/main" flipH="1">
          <a:off x="5335609" y="1066777"/>
          <a:ext cx="207956" cy="670750"/>
        </a:xfrm>
        <a:prstGeom xmlns:a="http://schemas.openxmlformats.org/drawingml/2006/main" prst="line">
          <a:avLst/>
        </a:prstGeom>
        <a:noFill xmlns:a="http://schemas.openxmlformats.org/drawingml/2006/main"/>
        <a:ln xmlns:a="http://schemas.openxmlformats.org/drawingml/2006/main" w="12700">
          <a:solidFill>
            <a:srgbClr xmlns:mc="http://schemas.openxmlformats.org/markup-compatibility/2006" xmlns:a14="http://schemas.microsoft.com/office/drawing/2010/main" val="000000" mc:Ignorable="a14" a14:legacySpreadsheetColorIndex="64"/>
          </a:solidFill>
          <a:round/>
          <a:headEnd/>
          <a:tailEnd type="triangle" w="sm"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0.58313</cdr:x>
      <cdr:y>0.1037</cdr:y>
    </cdr:from>
    <cdr:to>
      <cdr:x>0.61099</cdr:x>
      <cdr:y>0.13701</cdr:y>
    </cdr:to>
    <cdr:sp macro="" textlink="">
      <cdr:nvSpPr>
        <cdr:cNvPr id="2053" name="Line 5"/>
        <cdr:cNvSpPr>
          <a:spLocks xmlns:a="http://schemas.openxmlformats.org/drawingml/2006/main" noChangeShapeType="1"/>
        </cdr:cNvSpPr>
      </cdr:nvSpPr>
      <cdr:spPr bwMode="auto">
        <a:xfrm xmlns:a="http://schemas.openxmlformats.org/drawingml/2006/main" flipH="1">
          <a:off x="4043521" y="485992"/>
          <a:ext cx="193187" cy="156100"/>
        </a:xfrm>
        <a:prstGeom xmlns:a="http://schemas.openxmlformats.org/drawingml/2006/main" prst="line">
          <a:avLst/>
        </a:prstGeom>
        <a:noFill xmlns:a="http://schemas.openxmlformats.org/drawingml/2006/main"/>
        <a:ln xmlns:a="http://schemas.openxmlformats.org/drawingml/2006/main" w="12700">
          <a:solidFill>
            <a:srgbClr xmlns:mc="http://schemas.openxmlformats.org/markup-compatibility/2006" xmlns:a14="http://schemas.microsoft.com/office/drawing/2010/main" val="000000" mc:Ignorable="a14" a14:legacySpreadsheetColorIndex="64"/>
          </a:solidFill>
          <a:round/>
          <a:headEnd/>
          <a:tailEnd type="triangle" w="sm"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0.0845</cdr:x>
      <cdr:y>0.48213</cdr:y>
    </cdr:from>
    <cdr:to>
      <cdr:x>0.1734</cdr:x>
      <cdr:y>0.56116</cdr:y>
    </cdr:to>
    <cdr:sp macro="" textlink="">
      <cdr:nvSpPr>
        <cdr:cNvPr id="2054" name="Text Box 6"/>
        <cdr:cNvSpPr txBox="1">
          <a:spLocks xmlns:a="http://schemas.openxmlformats.org/drawingml/2006/main" noChangeArrowheads="1"/>
        </cdr:cNvSpPr>
      </cdr:nvSpPr>
      <cdr:spPr bwMode="auto">
        <a:xfrm xmlns:a="http://schemas.openxmlformats.org/drawingml/2006/main">
          <a:off x="585929" y="2259407"/>
          <a:ext cx="616451" cy="37035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horzOverflow="clip" wrap="none" lIns="36576" tIns="18288" rIns="36576" bIns="18288" anchor="ctr" upright="1">
          <a:spAutoFit/>
        </a:bodyPr>
        <a:lstStyle xmlns:a="http://schemas.openxmlformats.org/drawingml/2006/main"/>
        <a:p xmlns:a="http://schemas.openxmlformats.org/drawingml/2006/main">
          <a:pPr algn="ctr" rtl="0">
            <a:defRPr sz="1000"/>
          </a:pPr>
          <a:r>
            <a:rPr lang="en-US" altLang="ja-JP" sz="1000" b="1" i="0" u="none" strike="noStrike" baseline="0">
              <a:solidFill>
                <a:srgbClr val="000000"/>
              </a:solidFill>
              <a:latin typeface="ＭＳ Ｐゴシック"/>
              <a:ea typeface="ＭＳ Ｐゴシック"/>
            </a:rPr>
            <a:t>1872</a:t>
          </a:r>
          <a:r>
            <a:rPr lang="ja-JP" altLang="en-US" sz="1000" b="1" i="0" u="none" strike="noStrike" baseline="0">
              <a:solidFill>
                <a:srgbClr val="000000"/>
              </a:solidFill>
              <a:latin typeface="ＭＳ Ｐゴシック"/>
              <a:ea typeface="ＭＳ Ｐゴシック"/>
            </a:rPr>
            <a:t>年</a:t>
          </a:r>
        </a:p>
        <a:p xmlns:a="http://schemas.openxmlformats.org/drawingml/2006/main">
          <a:pPr algn="ctr" rtl="0">
            <a:defRPr sz="1000"/>
          </a:pPr>
          <a:r>
            <a:rPr lang="en-US" altLang="ja-JP" sz="1000" b="1" i="0" u="none" strike="noStrike" baseline="0">
              <a:solidFill>
                <a:srgbClr val="000000"/>
              </a:solidFill>
              <a:latin typeface="ＭＳ Ｐゴシック"/>
              <a:ea typeface="+mn-ea"/>
            </a:rPr>
            <a:t>3,481</a:t>
          </a:r>
          <a:r>
            <a:rPr lang="ja-JP" altLang="en-US" sz="1000" b="1" i="0" u="none" strike="noStrike" baseline="0">
              <a:solidFill>
                <a:srgbClr val="000000"/>
              </a:solidFill>
              <a:latin typeface="ＭＳ Ｐゴシック"/>
              <a:ea typeface="ＭＳ Ｐゴシック"/>
            </a:rPr>
            <a:t>万人</a:t>
          </a:r>
        </a:p>
      </cdr:txBody>
    </cdr:sp>
  </cdr:relSizeAnchor>
  <cdr:relSizeAnchor xmlns:cdr="http://schemas.openxmlformats.org/drawingml/2006/chartDrawing">
    <cdr:from>
      <cdr:x>0.09066</cdr:x>
      <cdr:y>0.56098</cdr:y>
    </cdr:from>
    <cdr:to>
      <cdr:x>0.11538</cdr:x>
      <cdr:y>0.62195</cdr:y>
    </cdr:to>
    <cdr:sp macro="" textlink="">
      <cdr:nvSpPr>
        <cdr:cNvPr id="2055" name="Line 7"/>
        <cdr:cNvSpPr>
          <a:spLocks xmlns:a="http://schemas.openxmlformats.org/drawingml/2006/main" noChangeShapeType="1"/>
        </cdr:cNvSpPr>
      </cdr:nvSpPr>
      <cdr:spPr bwMode="auto">
        <a:xfrm xmlns:a="http://schemas.openxmlformats.org/drawingml/2006/main" flipH="1">
          <a:off x="628648" y="2628900"/>
          <a:ext cx="171451" cy="285750"/>
        </a:xfrm>
        <a:prstGeom xmlns:a="http://schemas.openxmlformats.org/drawingml/2006/main" prst="line">
          <a:avLst/>
        </a:prstGeom>
        <a:noFill xmlns:a="http://schemas.openxmlformats.org/drawingml/2006/main"/>
        <a:ln xmlns:a="http://schemas.openxmlformats.org/drawingml/2006/main" w="12700">
          <a:solidFill>
            <a:srgbClr xmlns:mc="http://schemas.openxmlformats.org/markup-compatibility/2006" xmlns:a14="http://schemas.microsoft.com/office/drawing/2010/main" val="000000" mc:Ignorable="a14" a14:legacySpreadsheetColorIndex="64"/>
          </a:solidFill>
          <a:round/>
          <a:headEnd/>
          <a:tailEnd type="triangle" w="sm"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0.75544</cdr:x>
      <cdr:y>0.14205</cdr:y>
    </cdr:from>
    <cdr:to>
      <cdr:x>0.85729</cdr:x>
      <cdr:y>0.23534</cdr:y>
    </cdr:to>
    <cdr:sp macro="" textlink="">
      <cdr:nvSpPr>
        <cdr:cNvPr id="2056" name="Text Box 8"/>
        <cdr:cNvSpPr txBox="1">
          <a:spLocks xmlns:a="http://schemas.openxmlformats.org/drawingml/2006/main" noChangeArrowheads="1"/>
        </cdr:cNvSpPr>
      </cdr:nvSpPr>
      <cdr:spPr bwMode="auto">
        <a:xfrm xmlns:a="http://schemas.openxmlformats.org/drawingml/2006/main">
          <a:off x="5238348" y="665697"/>
          <a:ext cx="706284" cy="437171"/>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27432" tIns="18288" rIns="27432" bIns="18288" anchor="ctr" upright="1">
          <a:spAutoFit/>
        </a:bodyPr>
        <a:lstStyle xmlns:a="http://schemas.openxmlformats.org/drawingml/2006/main"/>
        <a:p xmlns:a="http://schemas.openxmlformats.org/drawingml/2006/main">
          <a:pPr algn="ctr" rtl="0">
            <a:defRPr sz="1000"/>
          </a:pPr>
          <a:r>
            <a:rPr lang="en-US" altLang="ja-JP" sz="1200" b="1" i="0" u="none" strike="noStrike" baseline="0">
              <a:solidFill>
                <a:srgbClr val="000000"/>
              </a:solidFill>
              <a:latin typeface="ＭＳ Ｐゴシック"/>
              <a:ea typeface="ＭＳ Ｐゴシック"/>
            </a:rPr>
            <a:t>2060</a:t>
          </a:r>
          <a:r>
            <a:rPr lang="ja-JP" altLang="en-US" sz="1200" b="1" i="0" u="none" strike="noStrike" baseline="0">
              <a:solidFill>
                <a:srgbClr val="000000"/>
              </a:solidFill>
              <a:latin typeface="ＭＳ Ｐゴシック"/>
              <a:ea typeface="ＭＳ Ｐゴシック"/>
            </a:rPr>
            <a:t>年</a:t>
          </a:r>
        </a:p>
        <a:p xmlns:a="http://schemas.openxmlformats.org/drawingml/2006/main">
          <a:pPr algn="ctr" rtl="0">
            <a:defRPr sz="1000"/>
          </a:pPr>
          <a:r>
            <a:rPr lang="en-US" altLang="ja-JP" sz="1200" b="1" i="0" u="none" strike="noStrike" baseline="0">
              <a:solidFill>
                <a:srgbClr val="000000"/>
              </a:solidFill>
              <a:latin typeface="ＭＳ Ｐゴシック"/>
              <a:ea typeface="+mn-ea"/>
            </a:rPr>
            <a:t>8,674</a:t>
          </a:r>
          <a:r>
            <a:rPr lang="ja-JP" altLang="en-US" sz="1200" b="1" i="0" u="none" strike="noStrike" baseline="0">
              <a:solidFill>
                <a:srgbClr val="000000"/>
              </a:solidFill>
              <a:latin typeface="ＭＳ Ｐゴシック"/>
              <a:ea typeface="ＭＳ Ｐゴシック"/>
            </a:rPr>
            <a:t>万人</a:t>
          </a:r>
        </a:p>
      </cdr:txBody>
    </cdr:sp>
  </cdr:relSizeAnchor>
  <cdr:relSizeAnchor xmlns:cdr="http://schemas.openxmlformats.org/drawingml/2006/chartDrawing">
    <cdr:from>
      <cdr:x>0.89417</cdr:x>
      <cdr:y>0.4188</cdr:y>
    </cdr:from>
    <cdr:to>
      <cdr:x>0.98041</cdr:x>
      <cdr:y>0.49783</cdr:y>
    </cdr:to>
    <cdr:sp macro="" textlink="">
      <cdr:nvSpPr>
        <cdr:cNvPr id="2057" name="Text Box 9"/>
        <cdr:cNvSpPr txBox="1">
          <a:spLocks xmlns:a="http://schemas.openxmlformats.org/drawingml/2006/main" noChangeArrowheads="1"/>
        </cdr:cNvSpPr>
      </cdr:nvSpPr>
      <cdr:spPr bwMode="auto">
        <a:xfrm xmlns:a="http://schemas.openxmlformats.org/drawingml/2006/main">
          <a:off x="6745427" y="2082280"/>
          <a:ext cx="650578" cy="392941"/>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27432" tIns="18288" rIns="27432" bIns="18288" anchor="ctr" upright="1">
          <a:spAutoFit/>
        </a:bodyPr>
        <a:lstStyle xmlns:a="http://schemas.openxmlformats.org/drawingml/2006/main"/>
        <a:p xmlns:a="http://schemas.openxmlformats.org/drawingml/2006/main">
          <a:pPr algn="ctr" rtl="0">
            <a:defRPr sz="1000"/>
          </a:pPr>
          <a:r>
            <a:rPr lang="en-US" altLang="ja-JP" sz="1000" b="1" i="0" u="none" strike="noStrike" baseline="0">
              <a:solidFill>
                <a:srgbClr val="000000"/>
              </a:solidFill>
              <a:latin typeface="ＭＳ Ｐゴシック"/>
              <a:ea typeface="ＭＳ Ｐゴシック"/>
            </a:rPr>
            <a:t>2110</a:t>
          </a:r>
          <a:r>
            <a:rPr lang="ja-JP" altLang="en-US" sz="1000" b="1" i="0" u="none" strike="noStrike" baseline="0">
              <a:solidFill>
                <a:srgbClr val="000000"/>
              </a:solidFill>
              <a:latin typeface="ＭＳ Ｐゴシック"/>
              <a:ea typeface="ＭＳ Ｐゴシック"/>
            </a:rPr>
            <a:t>年</a:t>
          </a:r>
        </a:p>
        <a:p xmlns:a="http://schemas.openxmlformats.org/drawingml/2006/main">
          <a:pPr algn="ctr" rtl="0">
            <a:defRPr sz="1000"/>
          </a:pPr>
          <a:r>
            <a:rPr lang="en-US" altLang="ja-JP" sz="1000" b="1" i="0" u="none" strike="noStrike" baseline="0">
              <a:solidFill>
                <a:srgbClr val="000000"/>
              </a:solidFill>
              <a:latin typeface="ＭＳ Ｐゴシック"/>
              <a:ea typeface="ＭＳ Ｐゴシック"/>
            </a:rPr>
            <a:t>4,286</a:t>
          </a:r>
          <a:r>
            <a:rPr lang="ja-JP" altLang="en-US" sz="1000" b="1" i="0" u="none" strike="noStrike" baseline="0">
              <a:solidFill>
                <a:srgbClr val="000000"/>
              </a:solidFill>
              <a:latin typeface="ＭＳ Ｐゴシック"/>
              <a:ea typeface="ＭＳ Ｐゴシック"/>
            </a:rPr>
            <a:t>万人</a:t>
          </a:r>
        </a:p>
      </cdr:txBody>
    </cdr:sp>
  </cdr:relSizeAnchor>
  <cdr:relSizeAnchor xmlns:cdr="http://schemas.openxmlformats.org/drawingml/2006/chartDrawing">
    <cdr:from>
      <cdr:x>0.61118</cdr:x>
      <cdr:y>0.02513</cdr:y>
    </cdr:from>
    <cdr:to>
      <cdr:x>0.74916</cdr:x>
      <cdr:y>0.11841</cdr:y>
    </cdr:to>
    <cdr:sp macro="" textlink="">
      <cdr:nvSpPr>
        <cdr:cNvPr id="2058" name="Text Box 10"/>
        <cdr:cNvSpPr txBox="1">
          <a:spLocks xmlns:a="http://schemas.openxmlformats.org/drawingml/2006/main" noChangeArrowheads="1"/>
        </cdr:cNvSpPr>
      </cdr:nvSpPr>
      <cdr:spPr bwMode="auto">
        <a:xfrm xmlns:a="http://schemas.openxmlformats.org/drawingml/2006/main">
          <a:off x="4238050" y="117766"/>
          <a:ext cx="956781" cy="43713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65">
                  <a:alpha val="60001"/>
                </a:srgbClr>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wrap="none" lIns="36576" tIns="18288" rIns="36576" bIns="18288" anchor="ctr" upright="1">
          <a:spAutoFit/>
        </a:bodyPr>
        <a:lstStyle xmlns:a="http://schemas.openxmlformats.org/drawingml/2006/main"/>
        <a:p xmlns:a="http://schemas.openxmlformats.org/drawingml/2006/main">
          <a:pPr algn="ctr" rtl="0">
            <a:defRPr sz="1000"/>
          </a:pPr>
          <a:r>
            <a:rPr lang="en-US" altLang="ja-JP" sz="1200" b="1" i="0" u="none" strike="noStrike" baseline="0">
              <a:solidFill>
                <a:srgbClr val="000000"/>
              </a:solidFill>
              <a:latin typeface="ＭＳ Ｐゴシック"/>
              <a:ea typeface="ＭＳ Ｐゴシック"/>
            </a:rPr>
            <a:t>2010</a:t>
          </a:r>
          <a:r>
            <a:rPr lang="ja-JP" altLang="en-US" sz="1200" b="1" i="0" u="none" strike="noStrike" baseline="0">
              <a:solidFill>
                <a:srgbClr val="000000"/>
              </a:solidFill>
              <a:latin typeface="ＭＳ Ｐゴシック"/>
              <a:ea typeface="ＭＳ Ｐゴシック"/>
            </a:rPr>
            <a:t>年</a:t>
          </a:r>
        </a:p>
        <a:p xmlns:a="http://schemas.openxmlformats.org/drawingml/2006/main">
          <a:pPr algn="ctr" rtl="0">
            <a:defRPr sz="1000"/>
          </a:pPr>
          <a:r>
            <a:rPr lang="en-US" altLang="ja-JP" sz="1200" b="1" i="0" u="none" strike="noStrike" baseline="0">
              <a:solidFill>
                <a:srgbClr val="000000"/>
              </a:solidFill>
              <a:latin typeface="ＭＳ Ｐゴシック"/>
              <a:ea typeface="ＭＳ Ｐゴシック"/>
            </a:rPr>
            <a:t>1</a:t>
          </a:r>
          <a:r>
            <a:rPr lang="ja-JP" altLang="en-US" sz="1200" b="1" i="0" u="none" strike="noStrike" baseline="0">
              <a:solidFill>
                <a:srgbClr val="000000"/>
              </a:solidFill>
              <a:latin typeface="ＭＳ Ｐゴシック"/>
              <a:ea typeface="ＭＳ Ｐゴシック"/>
            </a:rPr>
            <a:t>億</a:t>
          </a:r>
          <a:r>
            <a:rPr lang="en-US" altLang="ja-JP" sz="1200" b="1" i="0" u="none" strike="noStrike" baseline="0">
              <a:solidFill>
                <a:srgbClr val="000000"/>
              </a:solidFill>
              <a:latin typeface="ＭＳ Ｐゴシック"/>
              <a:ea typeface="ＭＳ Ｐゴシック"/>
            </a:rPr>
            <a:t>2,806</a:t>
          </a:r>
          <a:r>
            <a:rPr lang="ja-JP" altLang="en-US" sz="1200" b="1" i="0" u="none" strike="noStrike" baseline="0">
              <a:solidFill>
                <a:srgbClr val="000000"/>
              </a:solidFill>
              <a:latin typeface="ＭＳ Ｐゴシック"/>
              <a:ea typeface="ＭＳ Ｐゴシック"/>
            </a:rPr>
            <a:t>万人</a:t>
          </a:r>
        </a:p>
      </cdr:txBody>
    </cdr:sp>
  </cdr:relSizeAnchor>
  <cdr:relSizeAnchor xmlns:cdr="http://schemas.openxmlformats.org/drawingml/2006/chartDrawing">
    <cdr:from>
      <cdr:x>0.7686</cdr:x>
      <cdr:y>0.37207</cdr:y>
    </cdr:from>
    <cdr:to>
      <cdr:x>0.7686</cdr:x>
      <cdr:y>0.88615</cdr:y>
    </cdr:to>
    <cdr:sp macro="" textlink="">
      <cdr:nvSpPr>
        <cdr:cNvPr id="2059" name="Line 11"/>
        <cdr:cNvSpPr>
          <a:spLocks xmlns:a="http://schemas.openxmlformats.org/drawingml/2006/main" noChangeShapeType="1"/>
        </cdr:cNvSpPr>
      </cdr:nvSpPr>
      <cdr:spPr bwMode="auto">
        <a:xfrm xmlns:a="http://schemas.openxmlformats.org/drawingml/2006/main" flipV="1">
          <a:off x="5798145" y="1849971"/>
          <a:ext cx="0" cy="2556000"/>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0.55229</cdr:x>
      <cdr:y>0.80172</cdr:y>
    </cdr:from>
    <cdr:to>
      <cdr:x>0.6119</cdr:x>
      <cdr:y>0.85267</cdr:y>
    </cdr:to>
    <cdr:sp macro="" textlink="">
      <cdr:nvSpPr>
        <cdr:cNvPr id="2063" name="Text Box 15"/>
        <cdr:cNvSpPr txBox="1">
          <a:spLocks xmlns:a="http://schemas.openxmlformats.org/drawingml/2006/main" noChangeArrowheads="1"/>
        </cdr:cNvSpPr>
      </cdr:nvSpPr>
      <cdr:spPr bwMode="auto">
        <a:xfrm xmlns:a="http://schemas.openxmlformats.org/drawingml/2006/main">
          <a:off x="3829664" y="3757113"/>
          <a:ext cx="413348" cy="238767"/>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wrap="none" lIns="18288" tIns="27432" rIns="0" bIns="27432" anchor="ctr" upright="1">
          <a:spAutoFit/>
        </a:bodyPr>
        <a:lstStyle xmlns:a="http://schemas.openxmlformats.org/drawingml/2006/main"/>
        <a:p xmlns:a="http://schemas.openxmlformats.org/drawingml/2006/main">
          <a:pPr algn="ctr" rtl="0">
            <a:defRPr sz="1000"/>
          </a:pPr>
          <a:r>
            <a:rPr lang="en-US" altLang="ja-JP" sz="1100" b="1" i="0" u="none" strike="noStrike" baseline="0">
              <a:solidFill>
                <a:srgbClr val="000000"/>
              </a:solidFill>
              <a:latin typeface="Arial"/>
              <a:cs typeface="Arial"/>
            </a:rPr>
            <a:t>13</a:t>
          </a:r>
          <a:r>
            <a:rPr lang="en-US" altLang="ja-JP" sz="900" b="1" i="0" u="none" strike="noStrike" baseline="0">
              <a:solidFill>
                <a:srgbClr val="000000"/>
              </a:solidFill>
              <a:latin typeface="Arial"/>
              <a:cs typeface="Arial"/>
            </a:rPr>
            <a:t>.1</a:t>
          </a:r>
          <a:r>
            <a:rPr lang="ja-JP" altLang="en-US" sz="1100" b="1" i="0" u="none" strike="noStrike" baseline="0">
              <a:solidFill>
                <a:srgbClr val="000000"/>
              </a:solidFill>
              <a:latin typeface="ＭＳ 明朝"/>
              <a:ea typeface="ＭＳ 明朝"/>
            </a:rPr>
            <a:t>％</a:t>
          </a:r>
        </a:p>
      </cdr:txBody>
    </cdr:sp>
  </cdr:relSizeAnchor>
  <cdr:relSizeAnchor xmlns:cdr="http://schemas.openxmlformats.org/drawingml/2006/chartDrawing">
    <cdr:from>
      <cdr:x>0.55503</cdr:x>
      <cdr:y>0.54652</cdr:y>
    </cdr:from>
    <cdr:to>
      <cdr:x>0.61464</cdr:x>
      <cdr:y>0.59748</cdr:y>
    </cdr:to>
    <cdr:sp macro="" textlink="">
      <cdr:nvSpPr>
        <cdr:cNvPr id="2064" name="Text Box 16"/>
        <cdr:cNvSpPr txBox="1">
          <a:spLocks xmlns:a="http://schemas.openxmlformats.org/drawingml/2006/main" noChangeArrowheads="1"/>
        </cdr:cNvSpPr>
      </cdr:nvSpPr>
      <cdr:spPr bwMode="auto">
        <a:xfrm xmlns:a="http://schemas.openxmlformats.org/drawingml/2006/main">
          <a:off x="3848714" y="2561159"/>
          <a:ext cx="413348" cy="238813"/>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wrap="none" lIns="18288" tIns="27432" rIns="0" bIns="27432" anchor="ctr" upright="1">
          <a:spAutoFit/>
        </a:bodyPr>
        <a:lstStyle xmlns:a="http://schemas.openxmlformats.org/drawingml/2006/main"/>
        <a:p xmlns:a="http://schemas.openxmlformats.org/drawingml/2006/main">
          <a:pPr algn="ctr" rtl="0">
            <a:defRPr sz="1000"/>
          </a:pPr>
          <a:r>
            <a:rPr lang="en-US" altLang="ja-JP" sz="1100" b="1" i="0" u="none" strike="noStrike" baseline="0">
              <a:solidFill>
                <a:srgbClr val="000000"/>
              </a:solidFill>
              <a:latin typeface="Arial"/>
              <a:cs typeface="Arial"/>
            </a:rPr>
            <a:t>63</a:t>
          </a:r>
          <a:r>
            <a:rPr lang="en-US" altLang="ja-JP" sz="900" b="1" i="0" u="none" strike="noStrike" baseline="0">
              <a:solidFill>
                <a:srgbClr val="000000"/>
              </a:solidFill>
              <a:latin typeface="Arial"/>
              <a:cs typeface="Arial"/>
            </a:rPr>
            <a:t>.8</a:t>
          </a:r>
          <a:r>
            <a:rPr lang="ja-JP" altLang="en-US" sz="1100" b="1" i="0" u="none" strike="noStrike" baseline="0">
              <a:solidFill>
                <a:srgbClr val="000000"/>
              </a:solidFill>
              <a:latin typeface="ＭＳ 明朝"/>
              <a:ea typeface="ＭＳ 明朝"/>
            </a:rPr>
            <a:t>％</a:t>
          </a:r>
        </a:p>
      </cdr:txBody>
    </cdr:sp>
  </cdr:relSizeAnchor>
  <cdr:relSizeAnchor xmlns:cdr="http://schemas.openxmlformats.org/drawingml/2006/chartDrawing">
    <cdr:from>
      <cdr:x>0.55084</cdr:x>
      <cdr:y>0.19628</cdr:y>
    </cdr:from>
    <cdr:to>
      <cdr:x>0.61609</cdr:x>
      <cdr:y>0.24724</cdr:y>
    </cdr:to>
    <cdr:sp macro="" textlink="">
      <cdr:nvSpPr>
        <cdr:cNvPr id="2065" name="Text Box 17"/>
        <cdr:cNvSpPr txBox="1">
          <a:spLocks xmlns:a="http://schemas.openxmlformats.org/drawingml/2006/main" noChangeArrowheads="1"/>
        </cdr:cNvSpPr>
      </cdr:nvSpPr>
      <cdr:spPr bwMode="auto">
        <a:xfrm xmlns:a="http://schemas.openxmlformats.org/drawingml/2006/main">
          <a:off x="3819610" y="919846"/>
          <a:ext cx="452496" cy="238783"/>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wrap="none" lIns="18288" tIns="27432" rIns="0" bIns="27432" anchor="ctr" upright="1">
          <a:spAutoFit/>
        </a:bodyPr>
        <a:lstStyle xmlns:a="http://schemas.openxmlformats.org/drawingml/2006/main"/>
        <a:p xmlns:a="http://schemas.openxmlformats.org/drawingml/2006/main">
          <a:pPr algn="ctr" rtl="0">
            <a:defRPr sz="1000"/>
          </a:pPr>
          <a:r>
            <a:rPr lang="en-US" altLang="ja-JP" sz="1100" b="1" i="0" u="none" strike="noStrike" baseline="0">
              <a:solidFill>
                <a:srgbClr val="000000"/>
              </a:solidFill>
              <a:latin typeface="Arial"/>
              <a:cs typeface="Arial"/>
            </a:rPr>
            <a:t>23</a:t>
          </a:r>
          <a:r>
            <a:rPr lang="en-US" altLang="ja-JP" sz="900" b="1" i="0" u="none" strike="noStrike" baseline="0">
              <a:solidFill>
                <a:srgbClr val="000000"/>
              </a:solidFill>
              <a:latin typeface="Arial"/>
              <a:cs typeface="Arial"/>
            </a:rPr>
            <a:t>.0</a:t>
          </a:r>
          <a:r>
            <a:rPr lang="ja-JP" altLang="en-US" sz="1100" b="1" i="0" u="none" strike="noStrike" baseline="0">
              <a:solidFill>
                <a:srgbClr val="000000"/>
              </a:solidFill>
              <a:latin typeface="ＭＳ 明朝"/>
              <a:ea typeface="ＭＳ 明朝"/>
            </a:rPr>
            <a:t>％</a:t>
          </a:r>
          <a:r>
            <a:rPr lang="ja-JP" altLang="en-US" sz="1100" b="1" i="0" u="none" strike="noStrike" baseline="0">
              <a:solidFill>
                <a:srgbClr val="000000"/>
              </a:solidFill>
              <a:latin typeface="Arial"/>
              <a:cs typeface="Arial"/>
            </a:rPr>
            <a:t> </a:t>
          </a:r>
        </a:p>
      </cdr:txBody>
    </cdr:sp>
  </cdr:relSizeAnchor>
  <cdr:relSizeAnchor xmlns:cdr="http://schemas.openxmlformats.org/drawingml/2006/chartDrawing">
    <cdr:from>
      <cdr:x>0.61867</cdr:x>
      <cdr:y>0.3103</cdr:y>
    </cdr:from>
    <cdr:to>
      <cdr:x>0.72421</cdr:x>
      <cdr:y>0.37409</cdr:y>
    </cdr:to>
    <cdr:sp macro="" textlink="">
      <cdr:nvSpPr>
        <cdr:cNvPr id="2066" name="AutoShape 18"/>
        <cdr:cNvSpPr>
          <a:spLocks xmlns:a="http://schemas.openxmlformats.org/drawingml/2006/main" noChangeArrowheads="1"/>
        </cdr:cNvSpPr>
      </cdr:nvSpPr>
      <cdr:spPr bwMode="auto">
        <a:xfrm xmlns:a="http://schemas.openxmlformats.org/drawingml/2006/main">
          <a:off x="4289968" y="1454153"/>
          <a:ext cx="731862" cy="298952"/>
        </a:xfrm>
        <a:prstGeom xmlns:a="http://schemas.openxmlformats.org/drawingml/2006/main" prst="roundRect">
          <a:avLst>
            <a:gd name="adj" fmla="val 36366"/>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ffectLst xmlns:a="http://schemas.openxmlformats.org/drawingml/2006/main">
          <a:outerShdw blurRad="50800" dist="38100" dir="2700000" algn="tl" rotWithShape="0">
            <a:prstClr val="black">
              <a:alpha val="40000"/>
            </a:prstClr>
          </a:outerShdw>
        </a:effectLst>
      </cdr:spPr>
      <cdr:txBody>
        <a:bodyPr xmlns:a="http://schemas.openxmlformats.org/drawingml/2006/main" wrap="none" lIns="27432" tIns="18288" rIns="27432" bIns="18288" anchor="ctr" upright="1">
          <a:spAutoFit/>
        </a:bodyPr>
        <a:lstStyle xmlns:a="http://schemas.openxmlformats.org/drawingml/2006/main"/>
        <a:p xmlns:a="http://schemas.openxmlformats.org/drawingml/2006/main">
          <a:pPr algn="ctr" rtl="0">
            <a:defRPr sz="1000"/>
          </a:pPr>
          <a:r>
            <a:rPr lang="ja-JP" altLang="en-US" sz="1200" b="1" i="0" u="none" strike="noStrike" baseline="0">
              <a:solidFill>
                <a:srgbClr val="000000"/>
              </a:solidFill>
              <a:latin typeface="ＭＳ 明朝"/>
              <a:ea typeface="ＭＳ 明朝"/>
            </a:rPr>
            <a:t>老年人口</a:t>
          </a:r>
        </a:p>
      </cdr:txBody>
    </cdr:sp>
  </cdr:relSizeAnchor>
  <cdr:relSizeAnchor xmlns:cdr="http://schemas.openxmlformats.org/drawingml/2006/chartDrawing">
    <cdr:from>
      <cdr:x>0.41702</cdr:x>
      <cdr:y>0.42126</cdr:y>
    </cdr:from>
    <cdr:to>
      <cdr:x>0.56688</cdr:x>
      <cdr:y>0.48506</cdr:y>
    </cdr:to>
    <cdr:sp macro="" textlink="">
      <cdr:nvSpPr>
        <cdr:cNvPr id="2067" name="AutoShape 19"/>
        <cdr:cNvSpPr>
          <a:spLocks xmlns:a="http://schemas.openxmlformats.org/drawingml/2006/main" noChangeArrowheads="1"/>
        </cdr:cNvSpPr>
      </cdr:nvSpPr>
      <cdr:spPr bwMode="auto">
        <a:xfrm xmlns:a="http://schemas.openxmlformats.org/drawingml/2006/main">
          <a:off x="2891686" y="1974167"/>
          <a:ext cx="1039186" cy="298952"/>
        </a:xfrm>
        <a:prstGeom xmlns:a="http://schemas.openxmlformats.org/drawingml/2006/main" prst="roundRect">
          <a:avLst>
            <a:gd name="adj" fmla="val 36366"/>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ffectLst xmlns:a="http://schemas.openxmlformats.org/drawingml/2006/main">
          <a:outerShdw blurRad="50800" dist="38100" dir="2700000" algn="tl" rotWithShape="0">
            <a:prstClr val="black">
              <a:alpha val="40000"/>
            </a:prstClr>
          </a:outerShdw>
        </a:effectLst>
      </cdr:spPr>
      <cdr:txBody>
        <a:bodyPr xmlns:a="http://schemas.openxmlformats.org/drawingml/2006/main" wrap="none" lIns="27432" tIns="18288" rIns="27432" bIns="18288" anchor="ctr" upright="1">
          <a:spAutoFit/>
        </a:bodyPr>
        <a:lstStyle xmlns:a="http://schemas.openxmlformats.org/drawingml/2006/main"/>
        <a:p xmlns:a="http://schemas.openxmlformats.org/drawingml/2006/main">
          <a:pPr algn="ctr" rtl="0">
            <a:defRPr sz="1000"/>
          </a:pPr>
          <a:r>
            <a:rPr lang="ja-JP" altLang="en-US" sz="1200" b="1" i="0" u="none" strike="noStrike" baseline="0">
              <a:solidFill>
                <a:srgbClr val="000000"/>
              </a:solidFill>
              <a:latin typeface="ＭＳ 明朝"/>
              <a:ea typeface="ＭＳ 明朝"/>
            </a:rPr>
            <a:t>生産年齢人口</a:t>
          </a:r>
        </a:p>
      </cdr:txBody>
    </cdr:sp>
  </cdr:relSizeAnchor>
  <cdr:relSizeAnchor xmlns:cdr="http://schemas.openxmlformats.org/drawingml/2006/chartDrawing">
    <cdr:from>
      <cdr:x>0.73765</cdr:x>
      <cdr:y>0.68612</cdr:y>
    </cdr:from>
    <cdr:to>
      <cdr:x>0.80291</cdr:x>
      <cdr:y>0.73707</cdr:y>
    </cdr:to>
    <cdr:sp macro="" textlink="">
      <cdr:nvSpPr>
        <cdr:cNvPr id="23" name="Text Box 17"/>
        <cdr:cNvSpPr txBox="1">
          <a:spLocks xmlns:a="http://schemas.openxmlformats.org/drawingml/2006/main" noChangeArrowheads="1"/>
        </cdr:cNvSpPr>
      </cdr:nvSpPr>
      <cdr:spPr bwMode="auto">
        <a:xfrm xmlns:a="http://schemas.openxmlformats.org/drawingml/2006/main">
          <a:off x="5114994" y="3215376"/>
          <a:ext cx="452525" cy="238767"/>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wrap="none" lIns="18288" tIns="27432" rIns="0" bIns="27432" anchor="ctr" upright="1">
          <a:spAutoFit/>
        </a:bodyPr>
        <a:lstStyle xmlns:a="http://schemas.openxmlformats.org/drawingml/2006/main"/>
        <a:p xmlns:a="http://schemas.openxmlformats.org/drawingml/2006/main">
          <a:pPr algn="ctr" rtl="0">
            <a:defRPr sz="1000"/>
          </a:pPr>
          <a:r>
            <a:rPr lang="en-US" altLang="ja-JP" sz="1100" b="1" i="0" u="none" strike="noStrike" baseline="0">
              <a:solidFill>
                <a:srgbClr val="000000"/>
              </a:solidFill>
              <a:latin typeface="Arial"/>
              <a:cs typeface="Arial"/>
            </a:rPr>
            <a:t>50</a:t>
          </a:r>
          <a:r>
            <a:rPr lang="en-US" altLang="ja-JP" sz="900" b="1" i="0" u="none" strike="noStrike" baseline="0">
              <a:solidFill>
                <a:srgbClr val="000000"/>
              </a:solidFill>
              <a:latin typeface="Arial"/>
              <a:cs typeface="Arial"/>
            </a:rPr>
            <a:t>.9</a:t>
          </a:r>
          <a:r>
            <a:rPr lang="ja-JP" altLang="en-US" sz="1100" b="1" i="0" u="none" strike="noStrike" baseline="0">
              <a:solidFill>
                <a:srgbClr val="000000"/>
              </a:solidFill>
              <a:latin typeface="ＭＳ 明朝"/>
              <a:ea typeface="ＭＳ 明朝"/>
            </a:rPr>
            <a:t>％</a:t>
          </a:r>
          <a:r>
            <a:rPr lang="ja-JP" altLang="en-US" sz="1100" b="1" i="0" u="none" strike="noStrike" baseline="0">
              <a:solidFill>
                <a:srgbClr val="000000"/>
              </a:solidFill>
              <a:latin typeface="Arial"/>
              <a:cs typeface="Arial"/>
            </a:rPr>
            <a:t> </a:t>
          </a:r>
        </a:p>
      </cdr:txBody>
    </cdr:sp>
  </cdr:relSizeAnchor>
  <cdr:relSizeAnchor xmlns:cdr="http://schemas.openxmlformats.org/drawingml/2006/chartDrawing">
    <cdr:from>
      <cdr:x>0.74064</cdr:x>
      <cdr:y>0.81417</cdr:y>
    </cdr:from>
    <cdr:to>
      <cdr:x>0.79716</cdr:x>
      <cdr:y>0.86513</cdr:y>
    </cdr:to>
    <cdr:sp macro="" textlink="">
      <cdr:nvSpPr>
        <cdr:cNvPr id="24" name="Text Box 17"/>
        <cdr:cNvSpPr txBox="1">
          <a:spLocks xmlns:a="http://schemas.openxmlformats.org/drawingml/2006/main" noChangeArrowheads="1"/>
        </cdr:cNvSpPr>
      </cdr:nvSpPr>
      <cdr:spPr bwMode="auto">
        <a:xfrm xmlns:a="http://schemas.openxmlformats.org/drawingml/2006/main">
          <a:off x="5135771" y="3815433"/>
          <a:ext cx="391921" cy="238814"/>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wrap="none" lIns="36000" tIns="27432" rIns="0" bIns="27432" anchor="ctr" upright="1">
          <a:spAutoFit/>
        </a:bodyPr>
        <a:lstStyle xmlns:a="http://schemas.openxmlformats.org/drawingml/2006/main"/>
        <a:p xmlns:a="http://schemas.openxmlformats.org/drawingml/2006/main">
          <a:pPr algn="ctr" rtl="0">
            <a:defRPr sz="1000"/>
          </a:pPr>
          <a:r>
            <a:rPr lang="en-US" altLang="ja-JP" sz="1100" b="1" i="0" u="none" strike="noStrike" baseline="0">
              <a:solidFill>
                <a:srgbClr val="000000"/>
              </a:solidFill>
              <a:latin typeface="Arial"/>
              <a:cs typeface="Arial"/>
            </a:rPr>
            <a:t>9</a:t>
          </a:r>
          <a:r>
            <a:rPr lang="en-US" altLang="ja-JP" sz="900" b="1" i="0" u="none" strike="noStrike" baseline="0">
              <a:solidFill>
                <a:srgbClr val="000000"/>
              </a:solidFill>
              <a:latin typeface="Arial"/>
              <a:cs typeface="Arial"/>
            </a:rPr>
            <a:t>.1</a:t>
          </a:r>
          <a:r>
            <a:rPr lang="ja-JP" altLang="en-US" sz="1100" b="1" i="0" u="none" strike="noStrike" baseline="0">
              <a:solidFill>
                <a:srgbClr val="000000"/>
              </a:solidFill>
              <a:latin typeface="ＭＳ 明朝"/>
              <a:ea typeface="ＭＳ 明朝"/>
            </a:rPr>
            <a:t>％</a:t>
          </a:r>
          <a:r>
            <a:rPr lang="ja-JP" altLang="en-US" sz="1100" b="1" i="0" u="none" strike="noStrike" baseline="0">
              <a:solidFill>
                <a:srgbClr val="000000"/>
              </a:solidFill>
              <a:latin typeface="Arial"/>
              <a:cs typeface="Arial"/>
            </a:rPr>
            <a:t> </a:t>
          </a:r>
        </a:p>
      </cdr:txBody>
    </cdr:sp>
  </cdr:relSizeAnchor>
  <cdr:relSizeAnchor xmlns:cdr="http://schemas.openxmlformats.org/drawingml/2006/chartDrawing">
    <cdr:from>
      <cdr:x>0.73765</cdr:x>
      <cdr:y>0.45848</cdr:y>
    </cdr:from>
    <cdr:to>
      <cdr:x>0.80291</cdr:x>
      <cdr:y>0.50943</cdr:y>
    </cdr:to>
    <cdr:sp macro="" textlink="">
      <cdr:nvSpPr>
        <cdr:cNvPr id="25" name="Text Box 17"/>
        <cdr:cNvSpPr txBox="1">
          <a:spLocks xmlns:a="http://schemas.openxmlformats.org/drawingml/2006/main" noChangeArrowheads="1"/>
        </cdr:cNvSpPr>
      </cdr:nvSpPr>
      <cdr:spPr bwMode="auto">
        <a:xfrm xmlns:a="http://schemas.openxmlformats.org/drawingml/2006/main">
          <a:off x="5115009" y="2148571"/>
          <a:ext cx="452496" cy="238783"/>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wrap="none" lIns="18288" tIns="27432" rIns="0" bIns="27432" anchor="ctr" upright="1">
          <a:spAutoFit/>
        </a:bodyPr>
        <a:lstStyle xmlns:a="http://schemas.openxmlformats.org/drawingml/2006/main"/>
        <a:p xmlns:a="http://schemas.openxmlformats.org/drawingml/2006/main">
          <a:pPr algn="ctr" rtl="0">
            <a:defRPr sz="1000"/>
          </a:pPr>
          <a:r>
            <a:rPr lang="en-US" altLang="ja-JP" sz="1100" b="1" i="0" u="none" strike="noStrike" baseline="0">
              <a:solidFill>
                <a:srgbClr val="000000"/>
              </a:solidFill>
              <a:latin typeface="Arial"/>
              <a:cs typeface="Arial"/>
            </a:rPr>
            <a:t>39</a:t>
          </a:r>
          <a:r>
            <a:rPr lang="en-US" altLang="ja-JP" sz="900" b="1" i="0" u="none" strike="noStrike" baseline="0">
              <a:solidFill>
                <a:srgbClr val="000000"/>
              </a:solidFill>
              <a:latin typeface="Arial"/>
              <a:cs typeface="Arial"/>
            </a:rPr>
            <a:t>.9</a:t>
          </a:r>
          <a:r>
            <a:rPr lang="ja-JP" altLang="en-US" sz="1100" b="1" i="0" u="none" strike="noStrike" baseline="0">
              <a:solidFill>
                <a:srgbClr val="000000"/>
              </a:solidFill>
              <a:latin typeface="ＭＳ 明朝"/>
              <a:ea typeface="ＭＳ 明朝"/>
            </a:rPr>
            <a:t>％</a:t>
          </a:r>
          <a:r>
            <a:rPr lang="ja-JP" altLang="en-US" sz="1100" b="1" i="0" u="none" strike="noStrike" baseline="0">
              <a:solidFill>
                <a:srgbClr val="000000"/>
              </a:solidFill>
              <a:latin typeface="Arial"/>
              <a:cs typeface="Arial"/>
            </a:rPr>
            <a:t> </a:t>
          </a:r>
        </a:p>
      </cdr:txBody>
    </cdr:sp>
  </cdr:relSizeAnchor>
  <cdr:relSizeAnchor xmlns:cdr="http://schemas.openxmlformats.org/drawingml/2006/chartDrawing">
    <cdr:from>
      <cdr:x>0.14494</cdr:x>
      <cdr:y>0.40693</cdr:y>
    </cdr:from>
    <cdr:to>
      <cdr:x>0.23384</cdr:x>
      <cdr:y>0.48596</cdr:y>
    </cdr:to>
    <cdr:sp macro="" textlink="">
      <cdr:nvSpPr>
        <cdr:cNvPr id="28" name="Text Box 6"/>
        <cdr:cNvSpPr txBox="1">
          <a:spLocks xmlns:a="http://schemas.openxmlformats.org/drawingml/2006/main" noChangeArrowheads="1"/>
        </cdr:cNvSpPr>
      </cdr:nvSpPr>
      <cdr:spPr bwMode="auto">
        <a:xfrm xmlns:a="http://schemas.openxmlformats.org/drawingml/2006/main">
          <a:off x="1005043" y="1906974"/>
          <a:ext cx="616450" cy="37035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horzOverflow="clip" wrap="none" lIns="36576" tIns="18288" rIns="36576" bIns="18288" anchor="ctr" upright="1">
          <a:spAutoFit/>
        </a:bodyPr>
        <a:lstStyle xmlns:a="http://schemas.openxmlformats.org/drawingml/2006/main"/>
        <a:p xmlns:a="http://schemas.openxmlformats.org/drawingml/2006/main">
          <a:pPr algn="ctr" rtl="0">
            <a:defRPr sz="1000"/>
          </a:pPr>
          <a:r>
            <a:rPr lang="en-US" altLang="ja-JP" sz="1000" b="1" i="0" u="none" strike="noStrike" baseline="0">
              <a:solidFill>
                <a:srgbClr val="000000"/>
              </a:solidFill>
              <a:latin typeface="ＭＳ Ｐゴシック"/>
              <a:ea typeface="ＭＳ Ｐゴシック"/>
            </a:rPr>
            <a:t>1900</a:t>
          </a:r>
          <a:r>
            <a:rPr lang="ja-JP" altLang="en-US" sz="1000" b="1" i="0" u="none" strike="noStrike" baseline="0">
              <a:solidFill>
                <a:srgbClr val="000000"/>
              </a:solidFill>
              <a:latin typeface="ＭＳ Ｐゴシック"/>
              <a:ea typeface="ＭＳ Ｐゴシック"/>
            </a:rPr>
            <a:t>年</a:t>
          </a:r>
        </a:p>
        <a:p xmlns:a="http://schemas.openxmlformats.org/drawingml/2006/main">
          <a:pPr algn="ctr" rtl="0">
            <a:defRPr sz="1000"/>
          </a:pPr>
          <a:r>
            <a:rPr lang="en-US" altLang="ja-JP" sz="1000" b="1" i="0" u="none" strike="noStrike" baseline="0">
              <a:solidFill>
                <a:srgbClr val="000000"/>
              </a:solidFill>
              <a:latin typeface="ＭＳ Ｐゴシック"/>
              <a:ea typeface="+mn-ea"/>
            </a:rPr>
            <a:t>4,385</a:t>
          </a:r>
          <a:r>
            <a:rPr lang="ja-JP" altLang="en-US" sz="1000" b="1" i="0" u="none" strike="noStrike" baseline="0">
              <a:solidFill>
                <a:srgbClr val="000000"/>
              </a:solidFill>
              <a:latin typeface="ＭＳ Ｐゴシック"/>
              <a:ea typeface="ＭＳ Ｐゴシック"/>
            </a:rPr>
            <a:t>万人</a:t>
          </a:r>
        </a:p>
      </cdr:txBody>
    </cdr:sp>
  </cdr:relSizeAnchor>
  <cdr:relSizeAnchor xmlns:cdr="http://schemas.openxmlformats.org/drawingml/2006/chartDrawing">
    <cdr:from>
      <cdr:x>0.16484</cdr:x>
      <cdr:y>0.48577</cdr:y>
    </cdr:from>
    <cdr:to>
      <cdr:x>0.18544</cdr:x>
      <cdr:y>0.61789</cdr:y>
    </cdr:to>
    <cdr:sp macro="" textlink="">
      <cdr:nvSpPr>
        <cdr:cNvPr id="29" name="Line 7"/>
        <cdr:cNvSpPr>
          <a:spLocks xmlns:a="http://schemas.openxmlformats.org/drawingml/2006/main" noChangeShapeType="1"/>
        </cdr:cNvSpPr>
      </cdr:nvSpPr>
      <cdr:spPr bwMode="auto">
        <a:xfrm xmlns:a="http://schemas.openxmlformats.org/drawingml/2006/main" flipH="1">
          <a:off x="1143000" y="2276476"/>
          <a:ext cx="142874" cy="619124"/>
        </a:xfrm>
        <a:prstGeom xmlns:a="http://schemas.openxmlformats.org/drawingml/2006/main" prst="line">
          <a:avLst/>
        </a:prstGeom>
        <a:noFill xmlns:a="http://schemas.openxmlformats.org/drawingml/2006/main"/>
        <a:ln xmlns:a="http://schemas.openxmlformats.org/drawingml/2006/main" w="12700">
          <a:solidFill>
            <a:srgbClr xmlns:mc="http://schemas.openxmlformats.org/markup-compatibility/2006" xmlns:a14="http://schemas.microsoft.com/office/drawing/2010/main" val="000000" mc:Ignorable="a14" a14:legacySpreadsheetColorIndex="64"/>
          </a:solidFill>
          <a:round/>
          <a:headEnd/>
          <a:tailEnd type="triangle" w="sm"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0.38969</cdr:x>
      <cdr:y>0.33141</cdr:y>
    </cdr:from>
    <cdr:to>
      <cdr:x>0.38969</cdr:x>
      <cdr:y>0.88451</cdr:y>
    </cdr:to>
    <cdr:sp macro="" textlink="">
      <cdr:nvSpPr>
        <cdr:cNvPr id="30" name="Line 11"/>
        <cdr:cNvSpPr>
          <a:spLocks xmlns:a="http://schemas.openxmlformats.org/drawingml/2006/main" noChangeShapeType="1"/>
        </cdr:cNvSpPr>
      </cdr:nvSpPr>
      <cdr:spPr bwMode="auto">
        <a:xfrm xmlns:a="http://schemas.openxmlformats.org/drawingml/2006/main" flipV="1">
          <a:off x="2939759" y="1647808"/>
          <a:ext cx="0" cy="2750041"/>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0.2254</cdr:x>
      <cdr:y>0.788</cdr:y>
    </cdr:from>
    <cdr:to>
      <cdr:x>0.33094</cdr:x>
      <cdr:y>0.8518</cdr:y>
    </cdr:to>
    <cdr:sp macro="" textlink="">
      <cdr:nvSpPr>
        <cdr:cNvPr id="2068" name="AutoShape 20"/>
        <cdr:cNvSpPr>
          <a:spLocks xmlns:a="http://schemas.openxmlformats.org/drawingml/2006/main" noChangeArrowheads="1"/>
        </cdr:cNvSpPr>
      </cdr:nvSpPr>
      <cdr:spPr bwMode="auto">
        <a:xfrm xmlns:a="http://schemas.openxmlformats.org/drawingml/2006/main">
          <a:off x="1562976" y="3692782"/>
          <a:ext cx="731836" cy="298986"/>
        </a:xfrm>
        <a:prstGeom xmlns:a="http://schemas.openxmlformats.org/drawingml/2006/main" prst="roundRect">
          <a:avLst>
            <a:gd name="adj" fmla="val 36366"/>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ffectLst xmlns:a="http://schemas.openxmlformats.org/drawingml/2006/main">
          <a:outerShdw blurRad="50800" dist="38100" dir="2700000" algn="tl" rotWithShape="0">
            <a:prstClr val="black">
              <a:alpha val="40000"/>
            </a:prstClr>
          </a:outerShdw>
        </a:effectLst>
      </cdr:spPr>
      <cdr:txBody>
        <a:bodyPr xmlns:a="http://schemas.openxmlformats.org/drawingml/2006/main" wrap="none" lIns="27432" tIns="18288" rIns="27432" bIns="18288" anchor="ctr" upright="1">
          <a:spAutoFit/>
        </a:bodyPr>
        <a:lstStyle xmlns:a="http://schemas.openxmlformats.org/drawingml/2006/main"/>
        <a:p xmlns:a="http://schemas.openxmlformats.org/drawingml/2006/main">
          <a:pPr algn="ctr" rtl="0">
            <a:defRPr sz="1000"/>
          </a:pPr>
          <a:r>
            <a:rPr lang="ja-JP" altLang="en-US" sz="1200" b="1" i="0" u="none" strike="noStrike" baseline="0">
              <a:solidFill>
                <a:srgbClr val="000000"/>
              </a:solidFill>
              <a:latin typeface="ＭＳ 明朝"/>
              <a:ea typeface="ＭＳ 明朝"/>
            </a:rPr>
            <a:t>年少人口</a:t>
          </a:r>
        </a:p>
      </cdr:txBody>
    </cdr:sp>
  </cdr:relSizeAnchor>
  <cdr:relSizeAnchor xmlns:cdr="http://schemas.openxmlformats.org/drawingml/2006/chartDrawing">
    <cdr:from>
      <cdr:x>0.36394</cdr:x>
      <cdr:y>0.78081</cdr:y>
    </cdr:from>
    <cdr:to>
      <cdr:x>0.42675</cdr:x>
      <cdr:y>0.82938</cdr:y>
    </cdr:to>
    <cdr:sp macro="" textlink="">
      <cdr:nvSpPr>
        <cdr:cNvPr id="31" name="Text Box 17"/>
        <cdr:cNvSpPr txBox="1">
          <a:spLocks xmlns:a="http://schemas.openxmlformats.org/drawingml/2006/main" noChangeArrowheads="1"/>
        </cdr:cNvSpPr>
      </cdr:nvSpPr>
      <cdr:spPr bwMode="auto">
        <a:xfrm xmlns:a="http://schemas.openxmlformats.org/drawingml/2006/main">
          <a:off x="2523621" y="3659100"/>
          <a:ext cx="435537" cy="227613"/>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horzOverflow="clip" wrap="none" lIns="36000" tIns="27432" rIns="0" bIns="27432" anchor="ctr" upright="1">
          <a:spAutoFit/>
        </a:bodyPr>
        <a:lstStyle xmlns:a="http://schemas.openxmlformats.org/drawingml/2006/main"/>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sz="1000"/>
          </a:pPr>
          <a:r>
            <a:rPr lang="en-US" altLang="ja-JP" sz="1100" b="0" i="0">
              <a:effectLst/>
              <a:latin typeface="+mn-lt"/>
              <a:ea typeface="+mn-ea"/>
              <a:cs typeface="+mn-cs"/>
            </a:rPr>
            <a:t>30</a:t>
          </a:r>
          <a:r>
            <a:rPr lang="en-US" altLang="ja-JP" sz="1050" b="0" i="0">
              <a:effectLst/>
              <a:latin typeface="+mn-lt"/>
              <a:ea typeface="+mn-ea"/>
              <a:cs typeface="+mn-cs"/>
            </a:rPr>
            <a:t>.</a:t>
          </a:r>
          <a:r>
            <a:rPr lang="en-US" altLang="ja-JP" sz="900" b="0" i="0">
              <a:effectLst/>
              <a:latin typeface="+mn-lt"/>
              <a:ea typeface="+mn-ea"/>
              <a:cs typeface="+mn-cs"/>
            </a:rPr>
            <a:t>0</a:t>
          </a:r>
          <a:r>
            <a:rPr lang="en-US" altLang="ja-JP" sz="1000" b="0" i="0">
              <a:effectLst/>
              <a:latin typeface="+mn-lt"/>
              <a:ea typeface="+mn-ea"/>
              <a:cs typeface="+mn-cs"/>
            </a:rPr>
            <a:t> </a:t>
          </a:r>
          <a:r>
            <a:rPr lang="ja-JP" altLang="en-US" sz="1000" b="0" i="0" u="none" strike="noStrike" baseline="0">
              <a:solidFill>
                <a:srgbClr val="000000"/>
              </a:solidFill>
              <a:latin typeface="ＭＳ 明朝"/>
              <a:ea typeface="ＭＳ 明朝"/>
            </a:rPr>
            <a:t>％</a:t>
          </a:r>
          <a:endParaRPr lang="ja-JP" altLang="en-US" sz="1050" b="0" i="0" u="none" strike="noStrike" baseline="0">
            <a:solidFill>
              <a:srgbClr val="000000"/>
            </a:solidFill>
            <a:latin typeface="Arial"/>
            <a:cs typeface="Arial"/>
          </a:endParaRPr>
        </a:p>
      </cdr:txBody>
    </cdr:sp>
  </cdr:relSizeAnchor>
  <cdr:relSizeAnchor xmlns:cdr="http://schemas.openxmlformats.org/drawingml/2006/chartDrawing">
    <cdr:from>
      <cdr:x>0.3637</cdr:x>
      <cdr:y>0.5613</cdr:y>
    </cdr:from>
    <cdr:to>
      <cdr:x>0.42698</cdr:x>
      <cdr:y>0.60987</cdr:y>
    </cdr:to>
    <cdr:sp macro="" textlink="">
      <cdr:nvSpPr>
        <cdr:cNvPr id="32" name="Text Box 17"/>
        <cdr:cNvSpPr txBox="1">
          <a:spLocks xmlns:a="http://schemas.openxmlformats.org/drawingml/2006/main" noChangeArrowheads="1"/>
        </cdr:cNvSpPr>
      </cdr:nvSpPr>
      <cdr:spPr bwMode="auto">
        <a:xfrm xmlns:a="http://schemas.openxmlformats.org/drawingml/2006/main">
          <a:off x="2521981" y="2630409"/>
          <a:ext cx="438797" cy="227613"/>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horzOverflow="clip" wrap="none" lIns="36000" tIns="27432" rIns="0" bIns="27432" anchor="ctr" upright="1">
          <a:spAutoFit/>
        </a:bodyPr>
        <a:lstStyle xmlns:a="http://schemas.openxmlformats.org/drawingml/2006/main"/>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sz="1000"/>
          </a:pPr>
          <a:r>
            <a:rPr lang="en-US" altLang="ja-JP" sz="1100" b="0" i="0">
              <a:effectLst/>
              <a:latin typeface="+mn-lt"/>
              <a:ea typeface="+mn-ea"/>
              <a:cs typeface="+mn-cs"/>
            </a:rPr>
            <a:t>64</a:t>
          </a:r>
          <a:r>
            <a:rPr lang="en-US" altLang="ja-JP" sz="1050" b="0" i="0">
              <a:effectLst/>
              <a:latin typeface="+mn-lt"/>
              <a:ea typeface="+mn-ea"/>
              <a:cs typeface="+mn-cs"/>
            </a:rPr>
            <a:t>.</a:t>
          </a:r>
          <a:r>
            <a:rPr lang="en-US" altLang="ja-JP" sz="900" b="0" i="0">
              <a:effectLst/>
              <a:latin typeface="+mn-lt"/>
              <a:ea typeface="+mn-ea"/>
              <a:cs typeface="+mn-cs"/>
            </a:rPr>
            <a:t>2</a:t>
          </a:r>
          <a:r>
            <a:rPr lang="en-US" altLang="ja-JP" sz="1000" b="0" i="0">
              <a:effectLst/>
              <a:latin typeface="+mn-lt"/>
              <a:ea typeface="+mn-ea"/>
              <a:cs typeface="+mn-cs"/>
            </a:rPr>
            <a:t> </a:t>
          </a:r>
          <a:r>
            <a:rPr lang="ja-JP" altLang="en-US" sz="1000" b="0" i="0" u="none" strike="noStrike" baseline="0">
              <a:solidFill>
                <a:srgbClr val="000000"/>
              </a:solidFill>
              <a:latin typeface="ＭＳ 明朝"/>
              <a:ea typeface="ＭＳ 明朝"/>
            </a:rPr>
            <a:t>％</a:t>
          </a:r>
          <a:endParaRPr lang="ja-JP" altLang="en-US" sz="1050" b="0" i="0" u="none" strike="noStrike" baseline="0">
            <a:solidFill>
              <a:srgbClr val="000000"/>
            </a:solidFill>
            <a:latin typeface="Arial"/>
            <a:cs typeface="Arial"/>
          </a:endParaRPr>
        </a:p>
      </cdr:txBody>
    </cdr:sp>
  </cdr:relSizeAnchor>
  <cdr:relSizeAnchor xmlns:cdr="http://schemas.openxmlformats.org/drawingml/2006/chartDrawing">
    <cdr:from>
      <cdr:x>0.34071</cdr:x>
      <cdr:y>0.28894</cdr:y>
    </cdr:from>
    <cdr:to>
      <cdr:x>0.39227</cdr:x>
      <cdr:y>0.33751</cdr:y>
    </cdr:to>
    <cdr:sp macro="" textlink="">
      <cdr:nvSpPr>
        <cdr:cNvPr id="33" name="Text Box 17"/>
        <cdr:cNvSpPr txBox="1">
          <a:spLocks xmlns:a="http://schemas.openxmlformats.org/drawingml/2006/main" noChangeArrowheads="1"/>
        </cdr:cNvSpPr>
      </cdr:nvSpPr>
      <cdr:spPr bwMode="auto">
        <a:xfrm xmlns:a="http://schemas.openxmlformats.org/drawingml/2006/main">
          <a:off x="2362583" y="1354047"/>
          <a:ext cx="357528" cy="227614"/>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horzOverflow="clip" wrap="none" lIns="36000" tIns="27432" rIns="0" bIns="27432" anchor="ctr" upright="1">
          <a:spAutoFit/>
        </a:bodyPr>
        <a:lstStyle xmlns:a="http://schemas.openxmlformats.org/drawingml/2006/main"/>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sz="1000"/>
          </a:pPr>
          <a:r>
            <a:rPr lang="en-US" altLang="ja-JP" sz="1100" b="0" i="0">
              <a:effectLst/>
              <a:latin typeface="+mn-lt"/>
              <a:ea typeface="+mn-ea"/>
              <a:cs typeface="+mn-cs"/>
            </a:rPr>
            <a:t>5</a:t>
          </a:r>
          <a:r>
            <a:rPr lang="en-US" altLang="ja-JP" sz="1050" b="0" i="0">
              <a:effectLst/>
              <a:latin typeface="+mn-lt"/>
              <a:ea typeface="+mn-ea"/>
              <a:cs typeface="+mn-cs"/>
            </a:rPr>
            <a:t>.</a:t>
          </a:r>
          <a:r>
            <a:rPr lang="en-US" altLang="ja-JP" sz="900" b="0" i="0">
              <a:effectLst/>
              <a:latin typeface="+mn-lt"/>
              <a:ea typeface="+mn-ea"/>
              <a:cs typeface="+mn-cs"/>
            </a:rPr>
            <a:t>7</a:t>
          </a:r>
          <a:r>
            <a:rPr lang="en-US" altLang="ja-JP" sz="1000" b="0" i="0">
              <a:effectLst/>
              <a:latin typeface="+mn-lt"/>
              <a:ea typeface="+mn-ea"/>
              <a:cs typeface="+mn-cs"/>
            </a:rPr>
            <a:t> </a:t>
          </a:r>
          <a:r>
            <a:rPr lang="ja-JP" altLang="en-US" sz="1000" b="0" i="0" u="none" strike="noStrike" baseline="0">
              <a:solidFill>
                <a:srgbClr val="000000"/>
              </a:solidFill>
              <a:latin typeface="ＭＳ 明朝"/>
              <a:ea typeface="ＭＳ 明朝"/>
            </a:rPr>
            <a:t>％</a:t>
          </a:r>
          <a:endParaRPr lang="ja-JP" altLang="en-US" sz="1050" b="0" i="0" u="none" strike="noStrike" baseline="0">
            <a:solidFill>
              <a:srgbClr val="000000"/>
            </a:solidFill>
            <a:latin typeface="Arial"/>
            <a:cs typeface="Arial"/>
          </a:endParaRPr>
        </a:p>
      </cdr:txBody>
    </cdr:sp>
  </cdr:relSizeAnchor>
  <cdr:relSizeAnchor xmlns:cdr="http://schemas.openxmlformats.org/drawingml/2006/chartDrawing">
    <cdr:from>
      <cdr:x>0.43544</cdr:x>
      <cdr:y>0.16463</cdr:y>
    </cdr:from>
    <cdr:to>
      <cdr:x>0.45604</cdr:x>
      <cdr:y>0.21341</cdr:y>
    </cdr:to>
    <cdr:sp macro="" textlink="">
      <cdr:nvSpPr>
        <cdr:cNvPr id="34" name="Line 5"/>
        <cdr:cNvSpPr>
          <a:spLocks xmlns:a="http://schemas.openxmlformats.org/drawingml/2006/main" noChangeShapeType="1"/>
        </cdr:cNvSpPr>
      </cdr:nvSpPr>
      <cdr:spPr bwMode="auto">
        <a:xfrm xmlns:a="http://schemas.openxmlformats.org/drawingml/2006/main">
          <a:off x="3019425" y="771525"/>
          <a:ext cx="142874" cy="228599"/>
        </a:xfrm>
        <a:prstGeom xmlns:a="http://schemas.openxmlformats.org/drawingml/2006/main" prst="line">
          <a:avLst/>
        </a:prstGeom>
        <a:noFill xmlns:a="http://schemas.openxmlformats.org/drawingml/2006/main"/>
        <a:ln xmlns:a="http://schemas.openxmlformats.org/drawingml/2006/main" w="12700">
          <a:solidFill>
            <a:srgbClr xmlns:mc="http://schemas.openxmlformats.org/markup-compatibility/2006" xmlns:a14="http://schemas.microsoft.com/office/drawing/2010/main" val="000000" mc:Ignorable="a14" a14:legacySpreadsheetColorIndex="64"/>
          </a:solidFill>
          <a:round/>
          <a:headEnd/>
          <a:tailEnd type="none" w="sm"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0.91714</cdr:x>
      <cdr:y>0.5047</cdr:y>
    </cdr:from>
    <cdr:to>
      <cdr:x>0.92675</cdr:x>
      <cdr:y>0.5921</cdr:y>
    </cdr:to>
    <cdr:sp macro="" textlink="">
      <cdr:nvSpPr>
        <cdr:cNvPr id="5" name="Line 4"/>
        <cdr:cNvSpPr>
          <a:spLocks xmlns:a="http://schemas.openxmlformats.org/drawingml/2006/main" noChangeShapeType="1"/>
        </cdr:cNvSpPr>
      </cdr:nvSpPr>
      <cdr:spPr bwMode="auto">
        <a:xfrm xmlns:a="http://schemas.openxmlformats.org/drawingml/2006/main">
          <a:off x="6918725" y="2509386"/>
          <a:ext cx="72495" cy="434557"/>
        </a:xfrm>
        <a:prstGeom xmlns:a="http://schemas.openxmlformats.org/drawingml/2006/main" prst="line">
          <a:avLst/>
        </a:prstGeom>
        <a:noFill xmlns:a="http://schemas.openxmlformats.org/drawingml/2006/main"/>
        <a:ln xmlns:a="http://schemas.openxmlformats.org/drawingml/2006/main" w="12700">
          <a:solidFill>
            <a:srgbClr xmlns:mc="http://schemas.openxmlformats.org/markup-compatibility/2006" xmlns:a14="http://schemas.microsoft.com/office/drawing/2010/main" val="000000" mc:Ignorable="a14" a14:legacySpreadsheetColorIndex="64"/>
          </a:solidFill>
          <a:round/>
          <a:headEnd/>
          <a:tailEnd type="triangle" w="sm"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0.87115</cdr:x>
      <cdr:y>0.34947</cdr:y>
    </cdr:from>
    <cdr:to>
      <cdr:x>0.95739</cdr:x>
      <cdr:y>0.4285</cdr:y>
    </cdr:to>
    <cdr:sp macro="" textlink="">
      <cdr:nvSpPr>
        <cdr:cNvPr id="21" name="Text Box 9"/>
        <cdr:cNvSpPr txBox="1">
          <a:spLocks xmlns:a="http://schemas.openxmlformats.org/drawingml/2006/main" noChangeArrowheads="1"/>
        </cdr:cNvSpPr>
      </cdr:nvSpPr>
      <cdr:spPr bwMode="auto">
        <a:xfrm xmlns:a="http://schemas.openxmlformats.org/drawingml/2006/main">
          <a:off x="6571785" y="1737575"/>
          <a:ext cx="650577" cy="392941"/>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27432" tIns="18288" rIns="27432" bIns="18288" anchor="ctr" upright="1">
          <a:spAutoFit/>
        </a:bodyPr>
        <a:lstStyle xmlns:a="http://schemas.openxmlformats.org/drawingml/2006/main"/>
        <a:p xmlns:a="http://schemas.openxmlformats.org/drawingml/2006/main">
          <a:pPr algn="ctr" rtl="0">
            <a:defRPr sz="1000"/>
          </a:pPr>
          <a:r>
            <a:rPr lang="en-US" altLang="ja-JP" sz="1000" b="1" i="0" u="none" strike="noStrike" baseline="0">
              <a:solidFill>
                <a:srgbClr val="000000"/>
              </a:solidFill>
              <a:latin typeface="ＭＳ Ｐゴシック"/>
              <a:ea typeface="ＭＳ Ｐゴシック"/>
            </a:rPr>
            <a:t>2100</a:t>
          </a:r>
          <a:r>
            <a:rPr lang="ja-JP" altLang="en-US" sz="1000" b="1" i="0" u="none" strike="noStrike" baseline="0">
              <a:solidFill>
                <a:srgbClr val="000000"/>
              </a:solidFill>
              <a:latin typeface="ＭＳ Ｐゴシック"/>
              <a:ea typeface="ＭＳ Ｐゴシック"/>
            </a:rPr>
            <a:t>年</a:t>
          </a:r>
        </a:p>
        <a:p xmlns:a="http://schemas.openxmlformats.org/drawingml/2006/main">
          <a:pPr algn="ctr" rtl="0">
            <a:defRPr sz="1000"/>
          </a:pPr>
          <a:r>
            <a:rPr lang="en-US" altLang="ja-JP" sz="1000" b="1" i="0" u="none" strike="noStrike" baseline="0">
              <a:solidFill>
                <a:srgbClr val="000000"/>
              </a:solidFill>
              <a:latin typeface="ＭＳ Ｐゴシック"/>
              <a:ea typeface="ＭＳ Ｐゴシック"/>
            </a:rPr>
            <a:t>4,959</a:t>
          </a:r>
          <a:r>
            <a:rPr lang="ja-JP" altLang="en-US" sz="1000" b="1" i="0" u="none" strike="noStrike" baseline="0">
              <a:solidFill>
                <a:srgbClr val="000000"/>
              </a:solidFill>
              <a:latin typeface="ＭＳ Ｐゴシック"/>
              <a:ea typeface="ＭＳ Ｐゴシック"/>
            </a:rPr>
            <a:t>万人</a:t>
          </a:r>
        </a:p>
      </cdr:txBody>
    </cdr:sp>
  </cdr:relSizeAnchor>
  <cdr:relSizeAnchor xmlns:cdr="http://schemas.openxmlformats.org/drawingml/2006/chartDrawing">
    <cdr:from>
      <cdr:x>0.93362</cdr:x>
      <cdr:y>0.50266</cdr:y>
    </cdr:from>
    <cdr:to>
      <cdr:x>0.95423</cdr:x>
      <cdr:y>0.62868</cdr:y>
    </cdr:to>
    <cdr:sp macro="" textlink="">
      <cdr:nvSpPr>
        <cdr:cNvPr id="22" name="Line 4"/>
        <cdr:cNvSpPr>
          <a:spLocks xmlns:a="http://schemas.openxmlformats.org/drawingml/2006/main" noChangeShapeType="1"/>
        </cdr:cNvSpPr>
      </cdr:nvSpPr>
      <cdr:spPr bwMode="auto">
        <a:xfrm xmlns:a="http://schemas.openxmlformats.org/drawingml/2006/main">
          <a:off x="7043046" y="2499243"/>
          <a:ext cx="155478" cy="626578"/>
        </a:xfrm>
        <a:prstGeom xmlns:a="http://schemas.openxmlformats.org/drawingml/2006/main" prst="line">
          <a:avLst/>
        </a:prstGeom>
        <a:noFill xmlns:a="http://schemas.openxmlformats.org/drawingml/2006/main"/>
        <a:ln xmlns:a="http://schemas.openxmlformats.org/drawingml/2006/main" w="12700">
          <a:solidFill>
            <a:srgbClr xmlns:mc="http://schemas.openxmlformats.org/markup-compatibility/2006" xmlns:a14="http://schemas.microsoft.com/office/drawing/2010/main" val="000000" mc:Ignorable="a14" a14:legacySpreadsheetColorIndex="64"/>
          </a:solidFill>
          <a:round/>
          <a:headEnd/>
          <a:tailEnd type="triangle" w="sm" len="me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0.05991</cdr:x>
      <cdr:y>0</cdr:y>
    </cdr:from>
    <cdr:to>
      <cdr:x>0.8507</cdr:x>
      <cdr:y>0.06115</cdr:y>
    </cdr:to>
    <cdr:pic>
      <cdr:nvPicPr>
        <cdr:cNvPr id="2" name="chart">
          <a:extLst xmlns:a="http://schemas.openxmlformats.org/drawingml/2006/main">
            <a:ext uri="{FF2B5EF4-FFF2-40B4-BE49-F238E27FC236}">
              <a16:creationId xmlns:a16="http://schemas.microsoft.com/office/drawing/2014/main" id="{20EC42E3-6A6D-64BC-DDA4-010F2BA7966C}"/>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21102" y="-1690688"/>
          <a:ext cx="8198559" cy="274344"/>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3A8A9E-28DE-3626-16C0-F4DD68B6926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3F22E36-03FA-6F91-391E-4D087EA412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5A1DDFF-5892-5D06-D9F0-343401232662}"/>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5" name="フッター プレースホルダー 4">
            <a:extLst>
              <a:ext uri="{FF2B5EF4-FFF2-40B4-BE49-F238E27FC236}">
                <a16:creationId xmlns:a16="http://schemas.microsoft.com/office/drawing/2014/main" id="{E4FB393A-7EC2-C0DA-10CC-B098734BE9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FBC386-FF72-86F9-F968-DC2F1BD666B6}"/>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320800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323753-15DB-EBA0-3F2C-1E82B2A6D43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7779AA6-EEF8-6E51-7893-87D5A0A4CC4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9950B0-D614-D21A-85A6-675DE419ADAD}"/>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5" name="フッター プレースホルダー 4">
            <a:extLst>
              <a:ext uri="{FF2B5EF4-FFF2-40B4-BE49-F238E27FC236}">
                <a16:creationId xmlns:a16="http://schemas.microsoft.com/office/drawing/2014/main" id="{39E43B86-6419-22D5-CB95-41D0A54E7CC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978F254-65E7-1128-D599-22802126F6C7}"/>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156207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0556AD6-5BB3-8C2C-F9E4-D680C6E90D5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CC5407B-7340-ACCE-9FCE-B4CC3CF87E5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2BB6AA-3290-D69F-55A1-E0A0CC990F04}"/>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5" name="フッター プレースホルダー 4">
            <a:extLst>
              <a:ext uri="{FF2B5EF4-FFF2-40B4-BE49-F238E27FC236}">
                <a16:creationId xmlns:a16="http://schemas.microsoft.com/office/drawing/2014/main" id="{92FAB285-E00D-0C4C-179F-923257BBDC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3C0A0F-89C5-34ED-46E5-6A7516FB6C78}"/>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3984786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89C602-5B7A-3267-1C1D-753C9EF458C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D29DFD5-0CAF-81A5-CF18-F0B0666DF5E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3A3EB0-FADF-5C4C-453B-CA3B060D45EB}"/>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5" name="フッター プレースホルダー 4">
            <a:extLst>
              <a:ext uri="{FF2B5EF4-FFF2-40B4-BE49-F238E27FC236}">
                <a16:creationId xmlns:a16="http://schemas.microsoft.com/office/drawing/2014/main" id="{86AD21DF-DD94-7C02-D6E2-8F80B9D910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87272F-C262-E12A-2EF5-26DC4726423F}"/>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192284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398FE2-23F6-68F8-84CF-A8274A134AB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40C557-DA40-83A7-5D74-7E20EBAB7C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B7DB577-EC28-C7C6-5CC0-50A52B1A41C8}"/>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5" name="フッター プレースホルダー 4">
            <a:extLst>
              <a:ext uri="{FF2B5EF4-FFF2-40B4-BE49-F238E27FC236}">
                <a16:creationId xmlns:a16="http://schemas.microsoft.com/office/drawing/2014/main" id="{D8609053-971E-3577-D307-E5E6022ADD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5A16E17-5AD2-9380-66A8-C171519C707A}"/>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1528326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F9879C-B6AA-B963-13D4-73D9B4E3983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1CCCA07-89E7-D913-0D6B-1061D91F0AA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0D0DE7D-0227-2005-C5BF-C3DDFADA3DA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6E8B152-726A-0FB7-AE28-AA7E91C4264C}"/>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6" name="フッター プレースホルダー 5">
            <a:extLst>
              <a:ext uri="{FF2B5EF4-FFF2-40B4-BE49-F238E27FC236}">
                <a16:creationId xmlns:a16="http://schemas.microsoft.com/office/drawing/2014/main" id="{CB2AD11B-EB25-3D92-6958-6D4850EED05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E5B1591-C759-957F-D4F4-6800E1B38315}"/>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196783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3F112A-523D-F67E-FDD9-AA959B8953E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51EB054-3760-B772-E856-31FEC1AAFD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98E5F80-E5DE-08DA-C476-C0BBFBEBE3F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EABF7C4-9FB2-4EDE-D2AA-EE37962AA9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1783DB8-67BD-8299-7AF8-1D144EBD084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518C018-562A-AB73-6822-69CC51B18B10}"/>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8" name="フッター プレースホルダー 7">
            <a:extLst>
              <a:ext uri="{FF2B5EF4-FFF2-40B4-BE49-F238E27FC236}">
                <a16:creationId xmlns:a16="http://schemas.microsoft.com/office/drawing/2014/main" id="{379745ED-BBDF-C6A9-59CC-1A7BB3B02F6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FC741D6-91D8-B2A7-F89D-FD588D313D13}"/>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148021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709B64-740C-679F-2CE8-77EC8D65C4A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3262E6E-697A-2BE7-4282-CB4D2DF1E5AC}"/>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4" name="フッター プレースホルダー 3">
            <a:extLst>
              <a:ext uri="{FF2B5EF4-FFF2-40B4-BE49-F238E27FC236}">
                <a16:creationId xmlns:a16="http://schemas.microsoft.com/office/drawing/2014/main" id="{B57EDFAD-963F-B441-F1DC-68BD550D1DB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FBA3A92-D506-1C69-1258-BDC12D58CF60}"/>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30396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A3C3278-B0F5-9987-667B-55F12E48AAB5}"/>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3" name="フッター プレースホルダー 2">
            <a:extLst>
              <a:ext uri="{FF2B5EF4-FFF2-40B4-BE49-F238E27FC236}">
                <a16:creationId xmlns:a16="http://schemas.microsoft.com/office/drawing/2014/main" id="{8821360B-11C1-2A76-C3C8-20B67B0E7A0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8A4D7E-C140-D75A-960C-AB7452105B83}"/>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121043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09342C-9498-8964-E161-6BB889959FE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A25031-ED3A-502A-7942-E9FAF2F9D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09920FF-5BE9-A635-5B72-053006FE18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28ED4B7-B417-630F-0DC4-8574413CA001}"/>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6" name="フッター プレースホルダー 5">
            <a:extLst>
              <a:ext uri="{FF2B5EF4-FFF2-40B4-BE49-F238E27FC236}">
                <a16:creationId xmlns:a16="http://schemas.microsoft.com/office/drawing/2014/main" id="{7654C70E-D5CB-A4E7-E065-57201814DC0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F79C463-766D-E858-5BEC-C5B14C941DD9}"/>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340079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F05C21-F6F7-2685-35D2-D8D2F6E0803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2ECC21B-7275-8939-A466-38F9847A4F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06695AE-4C58-4BDC-5DAF-43A841DB9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A8F7EE2-DE4F-D718-4CFE-0C1958D03527}"/>
              </a:ext>
            </a:extLst>
          </p:cNvPr>
          <p:cNvSpPr>
            <a:spLocks noGrp="1"/>
          </p:cNvSpPr>
          <p:nvPr>
            <p:ph type="dt" sz="half" idx="10"/>
          </p:nvPr>
        </p:nvSpPr>
        <p:spPr/>
        <p:txBody>
          <a:bodyPr/>
          <a:lstStyle/>
          <a:p>
            <a:fld id="{CC2A1EBD-3428-469F-9050-4C6AEB064C1F}" type="datetimeFigureOut">
              <a:rPr kumimoji="1" lang="ja-JP" altLang="en-US" smtClean="0"/>
              <a:t>2022/9/23</a:t>
            </a:fld>
            <a:endParaRPr kumimoji="1" lang="ja-JP" altLang="en-US"/>
          </a:p>
        </p:txBody>
      </p:sp>
      <p:sp>
        <p:nvSpPr>
          <p:cNvPr id="6" name="フッター プレースホルダー 5">
            <a:extLst>
              <a:ext uri="{FF2B5EF4-FFF2-40B4-BE49-F238E27FC236}">
                <a16:creationId xmlns:a16="http://schemas.microsoft.com/office/drawing/2014/main" id="{408266DB-58B7-3C8B-C91A-81A9340B01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EBCB570-2747-4D63-E916-7EBF9E7692A1}"/>
              </a:ext>
            </a:extLst>
          </p:cNvPr>
          <p:cNvSpPr>
            <a:spLocks noGrp="1"/>
          </p:cNvSpPr>
          <p:nvPr>
            <p:ph type="sldNum" sz="quarter" idx="12"/>
          </p:nvPr>
        </p:nvSpPr>
        <p:spPr/>
        <p:txBody>
          <a:body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176587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43EB13C-2495-7F71-9D9F-B4B8B14449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714380-C245-8ACD-5D3C-EFE942866C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261A48-535F-A0FE-1C10-CEA60BA7DB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A1EBD-3428-469F-9050-4C6AEB064C1F}" type="datetimeFigureOut">
              <a:rPr kumimoji="1" lang="ja-JP" altLang="en-US" smtClean="0"/>
              <a:t>2022/9/23</a:t>
            </a:fld>
            <a:endParaRPr kumimoji="1" lang="ja-JP" altLang="en-US"/>
          </a:p>
        </p:txBody>
      </p:sp>
      <p:sp>
        <p:nvSpPr>
          <p:cNvPr id="5" name="フッター プレースホルダー 4">
            <a:extLst>
              <a:ext uri="{FF2B5EF4-FFF2-40B4-BE49-F238E27FC236}">
                <a16:creationId xmlns:a16="http://schemas.microsoft.com/office/drawing/2014/main" id="{9F14909D-B13D-5E24-43CD-58A4BA7DDF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B6F47D5-6A51-3066-7377-7DD4ED006D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043D0-70CD-4566-8A91-B9605F04233F}" type="slidenum">
              <a:rPr kumimoji="1" lang="ja-JP" altLang="en-US" smtClean="0"/>
              <a:t>‹#›</a:t>
            </a:fld>
            <a:endParaRPr kumimoji="1" lang="ja-JP" altLang="en-US"/>
          </a:p>
        </p:txBody>
      </p:sp>
    </p:spTree>
    <p:extLst>
      <p:ext uri="{BB962C8B-B14F-4D97-AF65-F5344CB8AC3E}">
        <p14:creationId xmlns:p14="http://schemas.microsoft.com/office/powerpoint/2010/main" val="3961906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6946C3D-9FE1-56A6-18AD-D7786D866D0B}"/>
              </a:ext>
            </a:extLst>
          </p:cNvPr>
          <p:cNvSpPr>
            <a:spLocks noGrp="1"/>
          </p:cNvSpPr>
          <p:nvPr>
            <p:ph type="title"/>
          </p:nvPr>
        </p:nvSpPr>
        <p:spPr>
          <a:xfrm>
            <a:off x="1171074" y="1396686"/>
            <a:ext cx="3240506" cy="4064628"/>
          </a:xfrm>
        </p:spPr>
        <p:txBody>
          <a:bodyPr>
            <a:normAutofit/>
          </a:bodyPr>
          <a:lstStyle/>
          <a:p>
            <a:br>
              <a:rPr kumimoji="1" lang="en-US" altLang="ja-JP">
                <a:solidFill>
                  <a:srgbClr val="FFFFFF"/>
                </a:solidFill>
              </a:rPr>
            </a:br>
            <a:r>
              <a:rPr kumimoji="1" lang="ja-JP" altLang="en-US">
                <a:solidFill>
                  <a:srgbClr val="FFFFFF"/>
                </a:solidFill>
                <a:latin typeface="HGS創英角ﾎﾟｯﾌﾟ体" panose="040B0A00000000000000" pitchFamily="50" charset="-128"/>
                <a:ea typeface="HGS創英角ﾎﾟｯﾌﾟ体" panose="040B0A00000000000000" pitchFamily="50" charset="-128"/>
              </a:rPr>
              <a:t>今日の実践報告より学んだこと</a:t>
            </a:r>
            <a:br>
              <a:rPr kumimoji="1" lang="en-US" altLang="ja-JP">
                <a:solidFill>
                  <a:srgbClr val="FFFFFF"/>
                </a:solidFill>
              </a:rPr>
            </a:br>
            <a:endParaRPr kumimoji="1" lang="ja-JP" altLang="en-US">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コンテンツ プレースホルダー 2">
            <a:extLst>
              <a:ext uri="{FF2B5EF4-FFF2-40B4-BE49-F238E27FC236}">
                <a16:creationId xmlns:a16="http://schemas.microsoft.com/office/drawing/2014/main" id="{7ED2036A-F174-3CF8-E00C-B7DC5CAB6DC3}"/>
              </a:ext>
            </a:extLst>
          </p:cNvPr>
          <p:cNvSpPr>
            <a:spLocks noGrp="1"/>
          </p:cNvSpPr>
          <p:nvPr>
            <p:ph idx="1"/>
          </p:nvPr>
        </p:nvSpPr>
        <p:spPr>
          <a:xfrm>
            <a:off x="5370153" y="1526033"/>
            <a:ext cx="5536397" cy="3935281"/>
          </a:xfrm>
        </p:spPr>
        <p:txBody>
          <a:bodyPr>
            <a:normAutofit/>
          </a:bodyPr>
          <a:lstStyle/>
          <a:p>
            <a:r>
              <a:rPr kumimoji="1" lang="ja-JP" altLang="en-US" sz="1800" b="1" dirty="0"/>
              <a:t>①かたい絆に思いを寄せて（坪根清博）</a:t>
            </a:r>
            <a:endParaRPr kumimoji="1" lang="en-US" altLang="ja-JP" sz="1800" b="1" dirty="0"/>
          </a:p>
          <a:p>
            <a:endParaRPr lang="en-US" altLang="ja-JP" sz="1800" dirty="0"/>
          </a:p>
          <a:p>
            <a:r>
              <a:rPr kumimoji="1" lang="ja-JP" altLang="en-US" sz="1800" b="1" dirty="0"/>
              <a:t>②手軽にみんなで楽しく活動を！（道　陽子）</a:t>
            </a:r>
            <a:endParaRPr kumimoji="1" lang="en-US" altLang="ja-JP" sz="1800" b="1" dirty="0"/>
          </a:p>
          <a:p>
            <a:endParaRPr lang="en-US" altLang="ja-JP" sz="1800" dirty="0"/>
          </a:p>
          <a:p>
            <a:r>
              <a:rPr kumimoji="1" lang="ja-JP" altLang="en-US" sz="1800" b="1" dirty="0"/>
              <a:t>③退公連の魅力（大里錦子）</a:t>
            </a:r>
            <a:endParaRPr kumimoji="1" lang="en-US" altLang="ja-JP" sz="1800" b="1" dirty="0"/>
          </a:p>
          <a:p>
            <a:endParaRPr lang="en-US" altLang="ja-JP" sz="1800" dirty="0"/>
          </a:p>
          <a:p>
            <a:r>
              <a:rPr kumimoji="1" lang="ja-JP" altLang="en-US" sz="1800" b="1" dirty="0"/>
              <a:t>④私の生きがい（大里茂晴）</a:t>
            </a:r>
            <a:endParaRPr kumimoji="1" lang="en-US" altLang="ja-JP" sz="1800" b="1" dirty="0"/>
          </a:p>
          <a:p>
            <a:pPr marL="0" indent="0">
              <a:buNone/>
            </a:pPr>
            <a:endParaRPr kumimoji="1" lang="en-US" altLang="ja-JP" sz="1800" dirty="0"/>
          </a:p>
          <a:p>
            <a:r>
              <a:rPr lang="ja-JP" altLang="en-US" sz="1800" b="1" dirty="0"/>
              <a:t>⑤連帯を高める支部活動を求めて（有吉宏昭）</a:t>
            </a:r>
            <a:endParaRPr kumimoji="1" lang="ja-JP" altLang="en-US" sz="1800" b="1" dirty="0"/>
          </a:p>
        </p:txBody>
      </p:sp>
    </p:spTree>
    <p:extLst>
      <p:ext uri="{BB962C8B-B14F-4D97-AF65-F5344CB8AC3E}">
        <p14:creationId xmlns:p14="http://schemas.microsoft.com/office/powerpoint/2010/main" val="83443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F5B476-4543-6949-4991-4FCF3066633F}"/>
              </a:ext>
            </a:extLst>
          </p:cNvPr>
          <p:cNvSpPr>
            <a:spLocks noGrp="1"/>
          </p:cNvSpPr>
          <p:nvPr>
            <p:ph type="ctrTitle"/>
          </p:nvPr>
        </p:nvSpPr>
        <p:spPr>
          <a:xfrm>
            <a:off x="1587260" y="517585"/>
            <a:ext cx="9144000" cy="2770589"/>
          </a:xfrm>
        </p:spPr>
        <p:txBody>
          <a:bodyPr>
            <a:normAutofit/>
          </a:bodyPr>
          <a:lstStyle/>
          <a:p>
            <a:pPr algn="ctr"/>
            <a:r>
              <a:rPr kumimoji="1" lang="ja-JP" altLang="en-US" sz="2000" dirty="0"/>
              <a:t>第</a:t>
            </a:r>
            <a:r>
              <a:rPr kumimoji="1" lang="en-US" altLang="ja-JP" sz="2000" dirty="0"/>
              <a:t>3</a:t>
            </a:r>
            <a:r>
              <a:rPr kumimoji="1" lang="ja-JP" altLang="en-US" sz="2000" dirty="0"/>
              <a:t>回福岡県退職公務員連盟</a:t>
            </a:r>
            <a:br>
              <a:rPr kumimoji="1" lang="en-US" altLang="ja-JP" sz="3100" dirty="0"/>
            </a:br>
            <a:r>
              <a:rPr kumimoji="1" lang="ja-JP" altLang="en-US" sz="3100" dirty="0"/>
              <a:t>福岡県大会大会テーマについて</a:t>
            </a:r>
            <a:br>
              <a:rPr kumimoji="1" lang="en-US" altLang="ja-JP" sz="3100" dirty="0"/>
            </a:br>
            <a:r>
              <a:rPr lang="ja-JP" altLang="ja-JP" sz="3200" kern="100" dirty="0">
                <a:ln w="9525" cap="rnd" cmpd="sng" algn="ctr">
                  <a:solidFill>
                    <a:srgbClr val="000000"/>
                  </a:solidFill>
                  <a:prstDash val="solid"/>
                  <a:bevel/>
                </a:ln>
                <a:solidFill>
                  <a:srgbClr val="FF0000"/>
                </a:solidFill>
                <a:effectLst>
                  <a:outerShdw blurRad="60007" dist="310007" dir="7680000" sy="30000" kx="1300200" algn="ctr">
                    <a:srgbClr val="000000">
                      <a:alpha val="32000"/>
                    </a:srgb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掘りおこせ　</a:t>
            </a:r>
            <a:r>
              <a:rPr lang="ja-JP" altLang="ja-JP" sz="3200" kern="100" dirty="0">
                <a:ln w="9525" cap="rnd" cmpd="sng" algn="ctr">
                  <a:solidFill>
                    <a:srgbClr val="000000"/>
                  </a:solidFill>
                  <a:prstDash val="solid"/>
                  <a:bevel/>
                </a:ln>
                <a:solidFill>
                  <a:srgbClr val="FF0000"/>
                </a:solidFill>
                <a:effectLst>
                  <a:outerShdw blurRad="60007" dist="310007" dir="7680000" sy="30000" kx="1300200" algn="ctr">
                    <a:srgbClr val="000000">
                      <a:alpha val="32000"/>
                    </a:srgbClr>
                  </a:outerShdw>
                </a:effectLst>
                <a:latin typeface="Arial" panose="020B0604020202020204" pitchFamily="34" charset="0"/>
                <a:ea typeface="HGS創英角ﾎﾟｯﾌﾟ体" panose="040B0A00000000000000" pitchFamily="50" charset="-128"/>
                <a:cs typeface="Arial" panose="020B0604020202020204" pitchFamily="34" charset="0"/>
              </a:rPr>
              <a:t>退公</a:t>
            </a:r>
            <a:r>
              <a:rPr lang="ja-JP" altLang="ja-JP" sz="3200" kern="100" dirty="0">
                <a:ln w="9525" cap="rnd" cmpd="sng" algn="ctr">
                  <a:solidFill>
                    <a:srgbClr val="000000"/>
                  </a:solidFill>
                  <a:prstDash val="solid"/>
                  <a:bevel/>
                </a:ln>
                <a:solidFill>
                  <a:srgbClr val="FF0000"/>
                </a:solidFill>
                <a:effectLst>
                  <a:outerShdw blurRad="60007" dist="310007" dir="7680000" sy="30000" kx="1300200" algn="ctr">
                    <a:srgbClr val="000000">
                      <a:alpha val="32000"/>
                    </a:srgb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連の魅力を！</a:t>
            </a:r>
            <a:br>
              <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br>
            <a:br>
              <a:rPr kumimoji="1" lang="en-US" altLang="ja-JP" dirty="0"/>
            </a:br>
            <a:r>
              <a:rPr kumimoji="1" lang="ja-JP" altLang="en-US" sz="2200" dirty="0">
                <a:latin typeface="HG創英角ﾎﾟｯﾌﾟ体" panose="040B0A09000000000000" pitchFamily="49" charset="-128"/>
                <a:ea typeface="HG創英角ﾎﾟｯﾌﾟ体" panose="040B0A09000000000000" pitchFamily="49" charset="-128"/>
              </a:rPr>
              <a:t>原点に返って今の現実を振り返る</a:t>
            </a:r>
          </a:p>
        </p:txBody>
      </p:sp>
      <p:sp>
        <p:nvSpPr>
          <p:cNvPr id="3" name="字幕 2">
            <a:extLst>
              <a:ext uri="{FF2B5EF4-FFF2-40B4-BE49-F238E27FC236}">
                <a16:creationId xmlns:a16="http://schemas.microsoft.com/office/drawing/2014/main" id="{5014EC5E-8D19-B090-C78A-376F600F5F89}"/>
              </a:ext>
            </a:extLst>
          </p:cNvPr>
          <p:cNvSpPr>
            <a:spLocks noGrp="1"/>
          </p:cNvSpPr>
          <p:nvPr>
            <p:ph type="subTitle" idx="1"/>
          </p:nvPr>
        </p:nvSpPr>
        <p:spPr>
          <a:xfrm>
            <a:off x="1587260" y="4240712"/>
            <a:ext cx="9652957" cy="1655762"/>
          </a:xfrm>
        </p:spPr>
        <p:txBody>
          <a:bodyPr>
            <a:normAutofit/>
          </a:bodyPr>
          <a:lstStyle/>
          <a:p>
            <a:r>
              <a:rPr kumimoji="1" lang="ja-JP" altLang="en-US" dirty="0"/>
              <a:t>　　　①退職後の生活を守る運動（年金をはじめ全世代型社会保障）</a:t>
            </a:r>
            <a:endParaRPr lang="en-US" altLang="ja-JP" dirty="0"/>
          </a:p>
          <a:p>
            <a:r>
              <a:rPr lang="ja-JP" altLang="en-US" dirty="0"/>
              <a:t>②社会貢献活動の推進（地域の中で人と人を繋ぐ為に）</a:t>
            </a:r>
            <a:endParaRPr lang="en-US" altLang="ja-JP" dirty="0"/>
          </a:p>
          <a:p>
            <a:r>
              <a:rPr kumimoji="1" lang="ja-JP" altLang="en-US" dirty="0"/>
              <a:t>③どんな生き方をめざすか（生き方の哲学又は死生観）</a:t>
            </a:r>
          </a:p>
        </p:txBody>
      </p:sp>
      <p:sp>
        <p:nvSpPr>
          <p:cNvPr id="4" name="矢印: 下 3">
            <a:extLst>
              <a:ext uri="{FF2B5EF4-FFF2-40B4-BE49-F238E27FC236}">
                <a16:creationId xmlns:a16="http://schemas.microsoft.com/office/drawing/2014/main" id="{C6AA1334-2ECE-39E1-A2A9-898525E941A2}"/>
              </a:ext>
            </a:extLst>
          </p:cNvPr>
          <p:cNvSpPr/>
          <p:nvPr/>
        </p:nvSpPr>
        <p:spPr>
          <a:xfrm>
            <a:off x="5768196" y="3569826"/>
            <a:ext cx="327804" cy="606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246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4EBBCB-623C-BAB7-4DFD-F5913098272A}"/>
              </a:ext>
            </a:extLst>
          </p:cNvPr>
          <p:cNvSpPr>
            <a:spLocks noGrp="1"/>
          </p:cNvSpPr>
          <p:nvPr>
            <p:ph type="title"/>
          </p:nvPr>
        </p:nvSpPr>
        <p:spPr>
          <a:xfrm>
            <a:off x="838200" y="365125"/>
            <a:ext cx="10515600" cy="877079"/>
          </a:xfrm>
        </p:spPr>
        <p:txBody>
          <a:bodyPr>
            <a:normAutofit/>
          </a:bodyPr>
          <a:lstStyle/>
          <a:p>
            <a:r>
              <a:rPr kumimoji="1" lang="ja-JP" altLang="en-US" sz="3200" dirty="0">
                <a:latin typeface="HGS創英角ﾎﾟｯﾌﾟ体" panose="040B0A00000000000000" pitchFamily="50" charset="-128"/>
                <a:ea typeface="HGS創英角ﾎﾟｯﾌﾟ体" panose="040B0A00000000000000" pitchFamily="50" charset="-128"/>
              </a:rPr>
              <a:t>私が福岡県事務局をして学んだこと</a:t>
            </a:r>
          </a:p>
        </p:txBody>
      </p:sp>
      <p:sp>
        <p:nvSpPr>
          <p:cNvPr id="3" name="コンテンツ プレースホルダー 2">
            <a:extLst>
              <a:ext uri="{FF2B5EF4-FFF2-40B4-BE49-F238E27FC236}">
                <a16:creationId xmlns:a16="http://schemas.microsoft.com/office/drawing/2014/main" id="{BB9B0524-C426-0F1C-42FF-A6B435B228E0}"/>
              </a:ext>
            </a:extLst>
          </p:cNvPr>
          <p:cNvSpPr>
            <a:spLocks noGrp="1"/>
          </p:cNvSpPr>
          <p:nvPr>
            <p:ph idx="1"/>
          </p:nvPr>
        </p:nvSpPr>
        <p:spPr>
          <a:xfrm>
            <a:off x="933091" y="1086928"/>
            <a:ext cx="10669438" cy="5063706"/>
          </a:xfrm>
        </p:spPr>
        <p:txBody>
          <a:bodyPr>
            <a:normAutofit/>
          </a:bodyPr>
          <a:lstStyle/>
          <a:p>
            <a:r>
              <a:rPr kumimoji="1" lang="ja-JP" altLang="en-US" sz="2400" dirty="0"/>
              <a:t>現職時には、目の前の事で精一杯の自分がいた。</a:t>
            </a:r>
            <a:endParaRPr kumimoji="1" lang="en-US" altLang="ja-JP" sz="2400" dirty="0"/>
          </a:p>
          <a:p>
            <a:r>
              <a:rPr kumimoji="1" lang="ja-JP" altLang="en-US" sz="2400" dirty="0"/>
              <a:t>常に</a:t>
            </a:r>
            <a:r>
              <a:rPr kumimoji="1" lang="en-US" altLang="ja-JP" sz="2400" dirty="0"/>
              <a:t>10</a:t>
            </a:r>
            <a:r>
              <a:rPr kumimoji="1" lang="ja-JP" altLang="en-US" sz="2400" dirty="0"/>
              <a:t>年先</a:t>
            </a:r>
            <a:r>
              <a:rPr kumimoji="1" lang="en-US" altLang="ja-JP" sz="2400" dirty="0"/>
              <a:t>50</a:t>
            </a:r>
            <a:r>
              <a:rPr kumimoji="1" lang="ja-JP" altLang="en-US" sz="2400" dirty="0"/>
              <a:t>年先の事を見据え今の課題を考えるようになった。</a:t>
            </a:r>
            <a:endParaRPr kumimoji="1" lang="en-US" altLang="ja-JP" sz="2400" dirty="0"/>
          </a:p>
          <a:p>
            <a:r>
              <a:rPr lang="ja-JP" altLang="en-US" sz="2400" dirty="0"/>
              <a:t>現職時は、毎日ダリヤミ（晩酌）をして、酒で死ねば本望（太く短く）</a:t>
            </a:r>
            <a:endParaRPr lang="en-US" altLang="ja-JP" sz="2400" dirty="0"/>
          </a:p>
          <a:p>
            <a:r>
              <a:rPr kumimoji="1" lang="ja-JP" altLang="en-US" sz="2400" dirty="0"/>
              <a:t>残り少ない人生を如何に豊かに生きていくか。（命が惜しくなった）</a:t>
            </a:r>
            <a:endParaRPr kumimoji="1" lang="en-US" altLang="ja-JP" sz="2400" dirty="0"/>
          </a:p>
          <a:p>
            <a:r>
              <a:rPr kumimoji="1" lang="en-US" altLang="ja-JP" sz="2400" dirty="0"/>
              <a:t>2021</a:t>
            </a:r>
            <a:r>
              <a:rPr kumimoji="1" lang="ja-JP" altLang="en-US" sz="2400" dirty="0"/>
              <a:t>年度は、約</a:t>
            </a:r>
            <a:r>
              <a:rPr kumimoji="1" lang="en-US" altLang="ja-JP" sz="2400" dirty="0"/>
              <a:t>142</a:t>
            </a:r>
            <a:r>
              <a:rPr kumimoji="1" lang="ja-JP" altLang="en-US" sz="2400" dirty="0"/>
              <a:t>万人亡くなり出生数が約</a:t>
            </a:r>
            <a:r>
              <a:rPr kumimoji="1" lang="en-US" altLang="ja-JP" sz="2400" dirty="0"/>
              <a:t>80</a:t>
            </a:r>
            <a:r>
              <a:rPr kumimoji="1" lang="ja-JP" altLang="en-US" sz="2400" dirty="0"/>
              <a:t>万人約</a:t>
            </a:r>
            <a:r>
              <a:rPr kumimoji="1" lang="en-US" altLang="ja-JP" sz="2400" dirty="0"/>
              <a:t>62</a:t>
            </a:r>
            <a:r>
              <a:rPr kumimoji="1" lang="ja-JP" altLang="en-US" sz="2400" dirty="0"/>
              <a:t>万人の人口減</a:t>
            </a:r>
            <a:endParaRPr kumimoji="1" lang="en-US" altLang="ja-JP" sz="2400" dirty="0"/>
          </a:p>
          <a:p>
            <a:endParaRPr lang="en-US" altLang="ja-JP" sz="2400" dirty="0"/>
          </a:p>
          <a:p>
            <a:r>
              <a:rPr lang="ja-JP" altLang="en-US" sz="2400" dirty="0"/>
              <a:t>　　　　　　　　　　</a:t>
            </a:r>
            <a:r>
              <a:rPr lang="ja-JP" altLang="en-US" sz="2400" dirty="0">
                <a:solidFill>
                  <a:srgbClr val="FF0000"/>
                </a:solidFill>
                <a:latin typeface="HGS創英角ﾎﾟｯﾌﾟ体" panose="040B0A00000000000000" pitchFamily="50" charset="-128"/>
                <a:ea typeface="HGS創英角ﾎﾟｯﾌﾟ体" panose="040B0A00000000000000" pitchFamily="50" charset="-128"/>
              </a:rPr>
              <a:t>静かな有事</a:t>
            </a:r>
            <a:endParaRPr lang="en-US" altLang="ja-JP" sz="2400" dirty="0">
              <a:solidFill>
                <a:srgbClr val="FF0000"/>
              </a:solidFill>
              <a:latin typeface="HGS創英角ﾎﾟｯﾌﾟ体" panose="040B0A00000000000000" pitchFamily="50" charset="-128"/>
              <a:ea typeface="HGS創英角ﾎﾟｯﾌﾟ体" panose="040B0A00000000000000" pitchFamily="50" charset="-128"/>
            </a:endParaRPr>
          </a:p>
          <a:p>
            <a:r>
              <a:rPr kumimoji="1" lang="ja-JP" altLang="en-US" sz="2400" dirty="0"/>
              <a:t>厚労省の社会保障・人口問題研究所は国勢調査をしたあと</a:t>
            </a:r>
            <a:r>
              <a:rPr kumimoji="1" lang="en-US" altLang="ja-JP" sz="2400" dirty="0"/>
              <a:t>50</a:t>
            </a:r>
            <a:r>
              <a:rPr kumimoji="1" lang="ja-JP" altLang="en-US" sz="2400" dirty="0"/>
              <a:t>年後の姿を推測毎回行っている。（初めて知りました。）</a:t>
            </a:r>
            <a:endParaRPr kumimoji="1" lang="en-US" altLang="ja-JP" sz="2400" dirty="0"/>
          </a:p>
          <a:p>
            <a:r>
              <a:rPr kumimoji="1" lang="ja-JP" altLang="en-US" sz="2400" dirty="0"/>
              <a:t>政府も国民も抜本的な政策が取らなかったか取れなかったか？</a:t>
            </a:r>
            <a:endParaRPr kumimoji="1" lang="en-US" altLang="ja-JP" sz="2400" dirty="0"/>
          </a:p>
          <a:p>
            <a:r>
              <a:rPr kumimoji="1" lang="ja-JP" altLang="en-US" sz="2400" dirty="0"/>
              <a:t>福岡県退公連も毎年</a:t>
            </a:r>
            <a:r>
              <a:rPr kumimoji="1" lang="en-US" altLang="ja-JP" sz="2400" dirty="0"/>
              <a:t>100</a:t>
            </a:r>
            <a:r>
              <a:rPr kumimoji="1" lang="ja-JP" altLang="en-US" sz="2400" dirty="0"/>
              <a:t>名を超える仲間がなくなっている。</a:t>
            </a:r>
          </a:p>
        </p:txBody>
      </p:sp>
      <p:sp>
        <p:nvSpPr>
          <p:cNvPr id="4" name="矢印: 下 3">
            <a:extLst>
              <a:ext uri="{FF2B5EF4-FFF2-40B4-BE49-F238E27FC236}">
                <a16:creationId xmlns:a16="http://schemas.microsoft.com/office/drawing/2014/main" id="{90171924-A9F5-8038-B332-FB071D60F387}"/>
              </a:ext>
            </a:extLst>
          </p:cNvPr>
          <p:cNvSpPr/>
          <p:nvPr/>
        </p:nvSpPr>
        <p:spPr>
          <a:xfrm>
            <a:off x="4753155" y="3342735"/>
            <a:ext cx="484632" cy="5520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1259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1000" fill="hold"/>
                                        <p:tgtEl>
                                          <p:spTgt spid="4"/>
                                        </p:tgtEl>
                                        <p:attrNameLst>
                                          <p:attrName>ppt_w</p:attrName>
                                        </p:attrNameLst>
                                      </p:cBhvr>
                                      <p:tavLst>
                                        <p:tav tm="0">
                                          <p:val>
                                            <p:fltVal val="0"/>
                                          </p:val>
                                        </p:tav>
                                        <p:tav tm="100000">
                                          <p:val>
                                            <p:strVal val="#ppt_w"/>
                                          </p:val>
                                        </p:tav>
                                      </p:tavLst>
                                    </p:anim>
                                    <p:anim calcmode="lin" valueType="num">
                                      <p:cBhvr>
                                        <p:cTn id="46" dur="1000" fill="hold"/>
                                        <p:tgtEl>
                                          <p:spTgt spid="4"/>
                                        </p:tgtEl>
                                        <p:attrNameLst>
                                          <p:attrName>ppt_h</p:attrName>
                                        </p:attrNameLst>
                                      </p:cBhvr>
                                      <p:tavLst>
                                        <p:tav tm="0">
                                          <p:val>
                                            <p:fltVal val="0"/>
                                          </p:val>
                                        </p:tav>
                                        <p:tav tm="100000">
                                          <p:val>
                                            <p:strVal val="#ppt_h"/>
                                          </p:val>
                                        </p:tav>
                                      </p:tavLst>
                                    </p:anim>
                                    <p:anim calcmode="lin" valueType="num">
                                      <p:cBhvr>
                                        <p:cTn id="47" dur="1000" fill="hold"/>
                                        <p:tgtEl>
                                          <p:spTgt spid="4"/>
                                        </p:tgtEl>
                                        <p:attrNameLst>
                                          <p:attrName>style.rotation</p:attrName>
                                        </p:attrNameLst>
                                      </p:cBhvr>
                                      <p:tavLst>
                                        <p:tav tm="0">
                                          <p:val>
                                            <p:fltVal val="90"/>
                                          </p:val>
                                        </p:tav>
                                        <p:tav tm="100000">
                                          <p:val>
                                            <p:fltVal val="0"/>
                                          </p:val>
                                        </p:tav>
                                      </p:tavLst>
                                    </p:anim>
                                    <p:animEffect transition="in" filter="fade">
                                      <p:cBhvr>
                                        <p:cTn id="48" dur="1000"/>
                                        <p:tgtEl>
                                          <p:spTgt spid="4"/>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additive="base">
                                        <p:cTn id="5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additive="base">
                                        <p:cTn id="5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calcmode="lin" valueType="num">
                                      <p:cBhvr additive="base">
                                        <p:cTn id="6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additive="base">
                                        <p:cTn id="7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F6A601-F590-A6CA-0BFD-B6E26B50B248}"/>
              </a:ext>
            </a:extLst>
          </p:cNvPr>
          <p:cNvSpPr>
            <a:spLocks noGrp="1"/>
          </p:cNvSpPr>
          <p:nvPr>
            <p:ph type="title"/>
          </p:nvPr>
        </p:nvSpPr>
        <p:spPr/>
        <p:txBody>
          <a:bodyPr>
            <a:normAutofit/>
          </a:bodyPr>
          <a:lstStyle/>
          <a:p>
            <a:r>
              <a:rPr kumimoji="1" lang="ja-JP" altLang="en-US" sz="3600" dirty="0">
                <a:latin typeface="HGS創英角ﾎﾟｯﾌﾟ体" panose="040B0A00000000000000" pitchFamily="50" charset="-128"/>
                <a:ea typeface="HGS創英角ﾎﾟｯﾌﾟ体" panose="040B0A00000000000000" pitchFamily="50" charset="-128"/>
              </a:rPr>
              <a:t>福岡県退公連で大切にしなければならない視点</a:t>
            </a:r>
          </a:p>
        </p:txBody>
      </p:sp>
      <p:sp>
        <p:nvSpPr>
          <p:cNvPr id="3" name="コンテンツ プレースホルダー 2">
            <a:extLst>
              <a:ext uri="{FF2B5EF4-FFF2-40B4-BE49-F238E27FC236}">
                <a16:creationId xmlns:a16="http://schemas.microsoft.com/office/drawing/2014/main" id="{5374A926-8D81-6AB4-A3CB-1619699A9357}"/>
              </a:ext>
            </a:extLst>
          </p:cNvPr>
          <p:cNvSpPr>
            <a:spLocks noGrp="1"/>
          </p:cNvSpPr>
          <p:nvPr>
            <p:ph idx="1"/>
          </p:nvPr>
        </p:nvSpPr>
        <p:spPr/>
        <p:txBody>
          <a:bodyPr/>
          <a:lstStyle/>
          <a:p>
            <a:r>
              <a:rPr kumimoji="1" lang="ja-JP" altLang="en-US" dirty="0"/>
              <a:t>①子どもや孫の世代に今の社会保障システムをどう引き継ぐか。</a:t>
            </a:r>
            <a:endParaRPr kumimoji="1" lang="en-US" altLang="ja-JP" dirty="0"/>
          </a:p>
          <a:p>
            <a:endParaRPr lang="en-US" altLang="ja-JP" dirty="0"/>
          </a:p>
          <a:p>
            <a:r>
              <a:rPr kumimoji="1" lang="ja-JP" altLang="en-US" dirty="0"/>
              <a:t>私たちは、私たちの先輩の年金を支えるために働いた給料から保険料として支払いました。</a:t>
            </a:r>
            <a:endParaRPr kumimoji="1" lang="en-US" altLang="ja-JP" dirty="0"/>
          </a:p>
          <a:p>
            <a:r>
              <a:rPr kumimoji="1" lang="ja-JP" altLang="en-US" dirty="0"/>
              <a:t>私たちは、今の現役（例えば子どもたち）の出した保険料で年金が支給されている。</a:t>
            </a:r>
            <a:endParaRPr kumimoji="1" lang="en-US" altLang="ja-JP" dirty="0"/>
          </a:p>
          <a:p>
            <a:endParaRPr lang="en-US" altLang="ja-JP" dirty="0"/>
          </a:p>
          <a:p>
            <a:endParaRPr lang="en-US" altLang="ja-JP" dirty="0"/>
          </a:p>
          <a:p>
            <a:r>
              <a:rPr kumimoji="1" lang="ja-JP" altLang="en-US" sz="2400" dirty="0">
                <a:latin typeface="HGS創英角ﾎﾟｯﾌﾟ体" panose="040B0A00000000000000" pitchFamily="50" charset="-128"/>
                <a:ea typeface="HGS創英角ﾎﾟｯﾌﾟ体" panose="040B0A00000000000000" pitchFamily="50" charset="-128"/>
              </a:rPr>
              <a:t>世代間の助け合いのシステムで成り立っている。</a:t>
            </a:r>
          </a:p>
        </p:txBody>
      </p:sp>
      <p:sp>
        <p:nvSpPr>
          <p:cNvPr id="4" name="矢印: 下 3">
            <a:extLst>
              <a:ext uri="{FF2B5EF4-FFF2-40B4-BE49-F238E27FC236}">
                <a16:creationId xmlns:a16="http://schemas.microsoft.com/office/drawing/2014/main" id="{BBCBD2E4-94B8-638B-D6FC-21A604DA0791}"/>
              </a:ext>
            </a:extLst>
          </p:cNvPr>
          <p:cNvSpPr/>
          <p:nvPr/>
        </p:nvSpPr>
        <p:spPr>
          <a:xfrm>
            <a:off x="4528868" y="4563373"/>
            <a:ext cx="484632" cy="9093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4599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B685CF-A31D-BD8C-7220-DB212F946762}"/>
              </a:ext>
            </a:extLst>
          </p:cNvPr>
          <p:cNvSpPr>
            <a:spLocks noGrp="1"/>
          </p:cNvSpPr>
          <p:nvPr>
            <p:ph type="title"/>
          </p:nvPr>
        </p:nvSpPr>
        <p:spPr>
          <a:xfrm>
            <a:off x="838200" y="365126"/>
            <a:ext cx="10515600" cy="1273894"/>
          </a:xfrm>
        </p:spPr>
        <p:txBody>
          <a:bodyPr>
            <a:normAutofit/>
          </a:bodyPr>
          <a:lstStyle/>
          <a:p>
            <a:r>
              <a:rPr kumimoji="1" lang="ja-JP" altLang="en-US" sz="3200" dirty="0">
                <a:latin typeface="HGS創英角ﾎﾟｯﾌﾟ体" panose="040B0A00000000000000" pitchFamily="50" charset="-128"/>
                <a:ea typeface="HGS創英角ﾎﾟｯﾌﾟ体" panose="040B0A00000000000000" pitchFamily="50" charset="-128"/>
              </a:rPr>
              <a:t>助け合いのシステムが社会生活の中でも薄れている？</a:t>
            </a:r>
          </a:p>
        </p:txBody>
      </p:sp>
      <p:sp>
        <p:nvSpPr>
          <p:cNvPr id="3" name="コンテンツ プレースホルダー 2">
            <a:extLst>
              <a:ext uri="{FF2B5EF4-FFF2-40B4-BE49-F238E27FC236}">
                <a16:creationId xmlns:a16="http://schemas.microsoft.com/office/drawing/2014/main" id="{0DF53A02-E162-DA8B-0CA1-7F528FEA14C4}"/>
              </a:ext>
            </a:extLst>
          </p:cNvPr>
          <p:cNvSpPr>
            <a:spLocks noGrp="1"/>
          </p:cNvSpPr>
          <p:nvPr>
            <p:ph idx="1"/>
          </p:nvPr>
        </p:nvSpPr>
        <p:spPr>
          <a:xfrm>
            <a:off x="838200" y="1639020"/>
            <a:ext cx="10515600" cy="4623757"/>
          </a:xfrm>
        </p:spPr>
        <p:txBody>
          <a:bodyPr>
            <a:normAutofit/>
          </a:bodyPr>
          <a:lstStyle/>
          <a:p>
            <a:r>
              <a:rPr kumimoji="1" lang="ja-JP" altLang="en-US" dirty="0"/>
              <a:t>隣づきあいの仕方</a:t>
            </a:r>
            <a:endParaRPr kumimoji="1" lang="en-US" altLang="ja-JP" dirty="0"/>
          </a:p>
          <a:p>
            <a:r>
              <a:rPr lang="ja-JP" altLang="en-US" dirty="0"/>
              <a:t>となりどうしの助け合いの精神</a:t>
            </a:r>
            <a:endParaRPr lang="en-US" altLang="ja-JP" dirty="0"/>
          </a:p>
          <a:p>
            <a:r>
              <a:rPr kumimoji="1" lang="ja-JP" altLang="en-US" dirty="0"/>
              <a:t>地域の子ども会の減少</a:t>
            </a:r>
            <a:endParaRPr kumimoji="1" lang="en-US" altLang="ja-JP" dirty="0"/>
          </a:p>
          <a:p>
            <a:r>
              <a:rPr lang="ja-JP" altLang="en-US" dirty="0"/>
              <a:t>デジタル化・</a:t>
            </a:r>
            <a:r>
              <a:rPr lang="en-US" altLang="ja-JP" dirty="0"/>
              <a:t>AI</a:t>
            </a:r>
            <a:r>
              <a:rPr lang="ja-JP" altLang="en-US" dirty="0"/>
              <a:t>（人工知能）との付き合い方</a:t>
            </a:r>
            <a:endParaRPr lang="en-US" altLang="ja-JP" dirty="0"/>
          </a:p>
          <a:p>
            <a:endParaRPr kumimoji="1" lang="en-US" altLang="ja-JP" dirty="0"/>
          </a:p>
          <a:p>
            <a:endParaRPr kumimoji="1" lang="en-US" altLang="ja-JP" sz="2400" dirty="0">
              <a:latin typeface="HGS創英角ﾎﾟｯﾌﾟ体" panose="040B0A00000000000000" pitchFamily="50" charset="-128"/>
              <a:ea typeface="HGS創英角ﾎﾟｯﾌﾟ体" panose="040B0A00000000000000" pitchFamily="50" charset="-128"/>
            </a:endParaRPr>
          </a:p>
          <a:p>
            <a:r>
              <a:rPr kumimoji="1" lang="en-US" altLang="ja-JP" sz="2400" dirty="0">
                <a:latin typeface="HGS創英角ﾎﾟｯﾌﾟ体" panose="040B0A00000000000000" pitchFamily="50" charset="-128"/>
                <a:ea typeface="HGS創英角ﾎﾟｯﾌﾟ体" panose="040B0A00000000000000" pitchFamily="50" charset="-128"/>
              </a:rPr>
              <a:t>10</a:t>
            </a:r>
            <a:r>
              <a:rPr kumimoji="1" lang="ja-JP" altLang="en-US" sz="2400" dirty="0">
                <a:latin typeface="HGS創英角ﾎﾟｯﾌﾟ体" panose="040B0A00000000000000" pitchFamily="50" charset="-128"/>
                <a:ea typeface="HGS創英角ﾎﾟｯﾌﾟ体" panose="040B0A00000000000000" pitchFamily="50" charset="-128"/>
              </a:rPr>
              <a:t>年後の日本の姿・・・高度成長期の三種の神器　テレビ・冷蔵庫・洗濯機によって生活様式が大きく変った。これからは、</a:t>
            </a:r>
            <a:r>
              <a:rPr kumimoji="1" lang="en-US" altLang="ja-JP" sz="2400" dirty="0">
                <a:latin typeface="HGS創英角ﾎﾟｯﾌﾟ体" panose="040B0A00000000000000" pitchFamily="50" charset="-128"/>
                <a:ea typeface="HGS創英角ﾎﾟｯﾌﾟ体" panose="040B0A00000000000000" pitchFamily="50" charset="-128"/>
              </a:rPr>
              <a:t>AI</a:t>
            </a:r>
            <a:r>
              <a:rPr kumimoji="1" lang="ja-JP" altLang="en-US" sz="2400" dirty="0">
                <a:latin typeface="HGS創英角ﾎﾟｯﾌﾟ体" panose="040B0A00000000000000" pitchFamily="50" charset="-128"/>
                <a:ea typeface="HGS創英角ﾎﾟｯﾌﾟ体" panose="040B0A00000000000000" pitchFamily="50" charset="-128"/>
              </a:rPr>
              <a:t>が三種の神器になりこれからは、ロボットが家庭の中に入り込み、介護を含め生活様式が大きく変ることが予想される。</a:t>
            </a:r>
            <a:endParaRPr kumimoji="1" lang="en-US" altLang="ja-JP" sz="2400" dirty="0">
              <a:latin typeface="HGS創英角ﾎﾟｯﾌﾟ体" panose="040B0A00000000000000" pitchFamily="50" charset="-128"/>
              <a:ea typeface="HGS創英角ﾎﾟｯﾌﾟ体" panose="040B0A00000000000000" pitchFamily="50" charset="-128"/>
            </a:endParaRPr>
          </a:p>
          <a:p>
            <a:endParaRPr kumimoji="1" lang="en-US" altLang="ja-JP" sz="2400" dirty="0">
              <a:latin typeface="HGS創英角ﾎﾟｯﾌﾟ体" panose="040B0A00000000000000" pitchFamily="50" charset="-128"/>
              <a:ea typeface="HGS創英角ﾎﾟｯﾌﾟ体" panose="040B0A00000000000000" pitchFamily="50" charset="-128"/>
            </a:endParaRPr>
          </a:p>
          <a:p>
            <a:endParaRPr kumimoji="1" lang="ja-JP" altLang="en-US" dirty="0"/>
          </a:p>
        </p:txBody>
      </p:sp>
      <p:sp>
        <p:nvSpPr>
          <p:cNvPr id="4" name="矢印: 下 3">
            <a:extLst>
              <a:ext uri="{FF2B5EF4-FFF2-40B4-BE49-F238E27FC236}">
                <a16:creationId xmlns:a16="http://schemas.microsoft.com/office/drawing/2014/main" id="{45FB811A-8993-1667-4161-7FE64EABF64E}"/>
              </a:ext>
            </a:extLst>
          </p:cNvPr>
          <p:cNvSpPr/>
          <p:nvPr/>
        </p:nvSpPr>
        <p:spPr>
          <a:xfrm>
            <a:off x="4761781" y="3692106"/>
            <a:ext cx="484632" cy="828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08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D80A0D-9737-271B-F6F5-8041D53C3BAE}"/>
              </a:ext>
            </a:extLst>
          </p:cNvPr>
          <p:cNvSpPr>
            <a:spLocks noGrp="1"/>
          </p:cNvSpPr>
          <p:nvPr>
            <p:ph type="title"/>
          </p:nvPr>
        </p:nvSpPr>
        <p:spPr>
          <a:xfrm>
            <a:off x="838200" y="365126"/>
            <a:ext cx="10515600" cy="1144498"/>
          </a:xfrm>
        </p:spPr>
        <p:txBody>
          <a:bodyPr>
            <a:normAutofit/>
          </a:bodyPr>
          <a:lstStyle/>
          <a:p>
            <a:r>
              <a:rPr lang="ja-JP" altLang="en-US" sz="2800" b="0" i="0" u="none" strike="noStrike" dirty="0">
                <a:effectLst/>
                <a:latin typeface="HGS創英角ﾎﾟｯﾌﾟ体" panose="040B0A00000000000000" pitchFamily="50" charset="-128"/>
                <a:ea typeface="HGS創英角ﾎﾟｯﾌﾟ体" panose="040B0A00000000000000" pitchFamily="50" charset="-128"/>
              </a:rPr>
              <a:t>資料３　人口と年齢構成（高齢化率）の推移　実績と将来推計</a:t>
            </a:r>
            <a:r>
              <a:rPr lang="ja-JP" altLang="en-US" sz="2800" dirty="0">
                <a:latin typeface="HGS創英角ﾎﾟｯﾌﾟ体" panose="040B0A00000000000000" pitchFamily="50" charset="-128"/>
                <a:ea typeface="HGS創英角ﾎﾟｯﾌﾟ体" panose="040B0A00000000000000" pitchFamily="50" charset="-128"/>
              </a:rPr>
              <a:t> </a:t>
            </a:r>
            <a:endParaRPr kumimoji="1" lang="ja-JP" altLang="en-US" sz="2800" dirty="0">
              <a:latin typeface="HGS創英角ﾎﾟｯﾌﾟ体" panose="040B0A00000000000000" pitchFamily="50" charset="-128"/>
              <a:ea typeface="HGS創英角ﾎﾟｯﾌﾟ体" panose="040B0A00000000000000" pitchFamily="50" charset="-128"/>
            </a:endParaRPr>
          </a:p>
        </p:txBody>
      </p:sp>
      <p:graphicFrame>
        <p:nvGraphicFramePr>
          <p:cNvPr id="6" name="コンテンツ プレースホルダー 5">
            <a:extLst>
              <a:ext uri="{FF2B5EF4-FFF2-40B4-BE49-F238E27FC236}">
                <a16:creationId xmlns:a16="http://schemas.microsoft.com/office/drawing/2014/main" id="{00000000-0008-0000-0000-000002000000}"/>
              </a:ext>
            </a:extLst>
          </p:cNvPr>
          <p:cNvGraphicFramePr>
            <a:graphicFrameLocks noGrp="1"/>
          </p:cNvGraphicFramePr>
          <p:nvPr>
            <p:ph idx="1"/>
            <p:extLst>
              <p:ext uri="{D42A27DB-BD31-4B8C-83A1-F6EECF244321}">
                <p14:modId xmlns:p14="http://schemas.microsoft.com/office/powerpoint/2010/main" val="15103586"/>
              </p:ext>
            </p:extLst>
          </p:nvPr>
        </p:nvGraphicFramePr>
        <p:xfrm>
          <a:off x="838200" y="1509624"/>
          <a:ext cx="10367513" cy="46673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682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コンテンツ プレースホルダー 11" descr="グラフ, 棒グラフ&#10;&#10;自動的に生成された説明">
            <a:extLst>
              <a:ext uri="{FF2B5EF4-FFF2-40B4-BE49-F238E27FC236}">
                <a16:creationId xmlns:a16="http://schemas.microsoft.com/office/drawing/2014/main" id="{D09B436C-9626-1FE6-ED30-A338EEB903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0327" y="915522"/>
            <a:ext cx="8187688" cy="5372280"/>
          </a:xfrm>
          <a:prstGeom prst="rect">
            <a:avLst/>
          </a:prstGeom>
        </p:spPr>
      </p:pic>
    </p:spTree>
    <p:extLst>
      <p:ext uri="{BB962C8B-B14F-4D97-AF65-F5344CB8AC3E}">
        <p14:creationId xmlns:p14="http://schemas.microsoft.com/office/powerpoint/2010/main" val="204840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CF35D7-44EC-FE85-E161-5B184EA13D70}"/>
              </a:ext>
            </a:extLst>
          </p:cNvPr>
          <p:cNvSpPr>
            <a:spLocks noGrp="1"/>
          </p:cNvSpPr>
          <p:nvPr>
            <p:ph type="title"/>
          </p:nvPr>
        </p:nvSpPr>
        <p:spPr/>
        <p:txBody>
          <a:bodyPr>
            <a:normAutofit/>
          </a:bodyPr>
          <a:lstStyle/>
          <a:p>
            <a:r>
              <a:rPr kumimoji="1" lang="ja-JP" altLang="en-US" sz="4000" dirty="0">
                <a:latin typeface="HGS創英角ﾎﾟｯﾌﾟ体" panose="040B0A00000000000000" pitchFamily="50" charset="-128"/>
                <a:ea typeface="HGS創英角ﾎﾟｯﾌﾟ体" panose="040B0A00000000000000" pitchFamily="50" charset="-128"/>
              </a:rPr>
              <a:t>おわりに</a:t>
            </a:r>
          </a:p>
        </p:txBody>
      </p:sp>
      <p:pic>
        <p:nvPicPr>
          <p:cNvPr id="8" name="コンテンツ プレースホルダー 7">
            <a:extLst>
              <a:ext uri="{FF2B5EF4-FFF2-40B4-BE49-F238E27FC236}">
                <a16:creationId xmlns:a16="http://schemas.microsoft.com/office/drawing/2014/main" id="{16098FD6-5FD7-8038-362A-1B3BB40DAD75}"/>
              </a:ext>
            </a:extLst>
          </p:cNvPr>
          <p:cNvPicPr>
            <a:picLocks noGrp="1" noChangeAspect="1"/>
          </p:cNvPicPr>
          <p:nvPr>
            <p:ph idx="1"/>
          </p:nvPr>
        </p:nvPicPr>
        <p:blipFill>
          <a:blip r:embed="rId2"/>
          <a:stretch>
            <a:fillRect/>
          </a:stretch>
        </p:blipFill>
        <p:spPr>
          <a:xfrm>
            <a:off x="4100945" y="696378"/>
            <a:ext cx="3999345" cy="5480586"/>
          </a:xfrm>
        </p:spPr>
      </p:pic>
    </p:spTree>
    <p:extLst>
      <p:ext uri="{BB962C8B-B14F-4D97-AF65-F5344CB8AC3E}">
        <p14:creationId xmlns:p14="http://schemas.microsoft.com/office/powerpoint/2010/main" val="385604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TotalTime>
  <Words>548</Words>
  <Application>Microsoft Office PowerPoint</Application>
  <PresentationFormat>ワイド画面</PresentationFormat>
  <Paragraphs>70</Paragraphs>
  <Slides>8</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HGS創英角ﾎﾟｯﾌﾟ体</vt:lpstr>
      <vt:lpstr>HG創英角ﾎﾟｯﾌﾟ体</vt:lpstr>
      <vt:lpstr>ＭＳ Ｐゴシック</vt:lpstr>
      <vt:lpstr>ＭＳ 明朝</vt:lpstr>
      <vt:lpstr>游ゴシック</vt:lpstr>
      <vt:lpstr>游ゴシック Light</vt:lpstr>
      <vt:lpstr>游明朝</vt:lpstr>
      <vt:lpstr>Arial</vt:lpstr>
      <vt:lpstr>Calibri</vt:lpstr>
      <vt:lpstr>Office テーマ</vt:lpstr>
      <vt:lpstr> 今日の実践報告より学んだこと </vt:lpstr>
      <vt:lpstr>第3回福岡県退職公務員連盟 福岡県大会大会テーマについて 掘りおこせ　退公連の魅力を！  原点に返って今の現実を振り返る</vt:lpstr>
      <vt:lpstr>私が福岡県事務局をして学んだこと</vt:lpstr>
      <vt:lpstr>福岡県退公連で大切にしなければならない視点</vt:lpstr>
      <vt:lpstr>助け合いのシステムが社会生活の中でも薄れている？</vt:lpstr>
      <vt:lpstr>資料３　人口と年齢構成（高齢化率）の推移　実績と将来推計 </vt:lpstr>
      <vt:lpstr>PowerPoint プレゼンテーション</vt:lpstr>
      <vt:lpstr>おわりに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第3回福岡県退職公務員連盟 福岡県大会大会テーマについて 掘りおこせ　退公連の魅力を！  原点に返って今の現実を振り返る</dc:title>
  <dc:creator>嘉丈 藤崎</dc:creator>
  <cp:lastModifiedBy>嘉丈 藤崎</cp:lastModifiedBy>
  <cp:revision>3</cp:revision>
  <cp:lastPrinted>2022-09-22T11:40:03Z</cp:lastPrinted>
  <dcterms:created xsi:type="dcterms:W3CDTF">2022-09-21T21:43:06Z</dcterms:created>
  <dcterms:modified xsi:type="dcterms:W3CDTF">2022-09-23T04:38:30Z</dcterms:modified>
</cp:coreProperties>
</file>